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tender Singh" userId="aa34d5308c137e42" providerId="LiveId" clId="{7F8FBCA1-7652-4F6E-8428-750E20CD2BF3}"/>
    <pc:docChg chg="modSld">
      <pc:chgData name="Jitender Singh" userId="aa34d5308c137e42" providerId="LiveId" clId="{7F8FBCA1-7652-4F6E-8428-750E20CD2BF3}" dt="2025-01-14T11:37:52.645" v="0" actId="1037"/>
      <pc:docMkLst>
        <pc:docMk/>
      </pc:docMkLst>
      <pc:sldChg chg="modSp mod">
        <pc:chgData name="Jitender Singh" userId="aa34d5308c137e42" providerId="LiveId" clId="{7F8FBCA1-7652-4F6E-8428-750E20CD2BF3}" dt="2025-01-14T11:37:52.645" v="0" actId="1037"/>
        <pc:sldMkLst>
          <pc:docMk/>
          <pc:sldMk cId="562701531" sldId="262"/>
        </pc:sldMkLst>
        <pc:spChg chg="mod">
          <ac:chgData name="Jitender Singh" userId="aa34d5308c137e42" providerId="LiveId" clId="{7F8FBCA1-7652-4F6E-8428-750E20CD2BF3}" dt="2025-01-14T11:37:52.645" v="0" actId="1037"/>
          <ac:spMkLst>
            <pc:docMk/>
            <pc:sldMk cId="562701531" sldId="262"/>
            <ac:spMk id="3" creationId="{9DF9A303-0448-A462-EF87-8BA1B5D0C10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0AF7C-A0FC-4193-8F55-6C5F336996C4}" type="datetimeFigureOut">
              <a:rPr lang="en-IN" smtClean="0"/>
              <a:t>14/01/2025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05BD3-3085-4F6B-BD81-BC2BB9356F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3766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CF0C9-EE93-4720-8413-D28A8522E5CC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197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8F29-FA39-4932-BF61-669F9F06096F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3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3B9E2-1BD8-4657-8F12-DB4E69506A09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1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E49-D296-41F6-8BCA-138DEB14CE80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28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D2C7-E392-467D-BBDF-7D1217BC6660}" type="datetime1">
              <a:rPr lang="en-IN" smtClean="0"/>
              <a:t>14/01/2025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07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3084-5B4D-4F62-ACA7-D16277D36F17}" type="datetime1">
              <a:rPr lang="en-IN" smtClean="0"/>
              <a:t>14/01/2025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2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0D6D7-21FD-4ED0-B862-510E26D45B9E}" type="datetime1">
              <a:rPr lang="en-IN" smtClean="0"/>
              <a:t>14/01/2025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86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28864-5F9E-4A13-A504-2C06DF61FE32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161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5432-D3A7-4C22-805A-05B2C592D72F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825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8A9F-411C-4AE3-950A-4B6BA3DFF3A4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25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611B-5664-4EAE-8DC8-C5CBA9F60AFD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859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832-0A29-4C63-82FF-561DF106E590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041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12F1-1133-4A3B-BE40-E214C5E45F4B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6293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45D45-9793-4449-BE4B-2559A2F1C1B3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572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C879-584E-4533-AC7E-B1D66171EC0E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967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83298-A7CB-41E0-A9C5-6BAF76BEFF50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69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7C40B-D0BB-48A9-A45C-11F6BCEAD12F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401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AF47-29F3-2661-767D-347C7DD87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766304" cy="1511109"/>
          </a:xfrm>
        </p:spPr>
        <p:txBody>
          <a:bodyPr>
            <a:normAutofit/>
          </a:bodyPr>
          <a:lstStyle/>
          <a:p>
            <a:pPr algn="ctr"/>
            <a:r>
              <a:rPr lang="en-IN" sz="3600" b="1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Cardiovascular Anatomy</a:t>
            </a:r>
            <a:r>
              <a:rPr lang="en-IN" sz="36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B2CAF9-CB67-EDD8-351A-3C2BBCD7E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520440"/>
            <a:ext cx="9863328" cy="3072384"/>
          </a:xfrm>
        </p:spPr>
        <p:txBody>
          <a:bodyPr/>
          <a:lstStyle/>
          <a:p>
            <a:pPr algn="ctr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cardiovascular system consists of the heart and blood vessels that transport blood </a:t>
            </a:r>
          </a:p>
          <a:p>
            <a:pPr algn="ctr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through the body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953" y="132046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2AA52-8043-6EE9-78F5-15A98043F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046F-19C8-4FA2-8208-76C17A885470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190351-EC5B-6A84-3D0F-AF17BE5A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8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3FD02-934E-5A7A-EC9E-D68A84D8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		</a:t>
            </a:r>
            <a:r>
              <a:rPr lang="en-US" dirty="0">
                <a:solidFill>
                  <a:srgbClr val="00B0F0"/>
                </a:solidFill>
              </a:rPr>
              <a:t>Diagram of Heart </a:t>
            </a:r>
            <a:endParaRPr lang="en-IN" dirty="0">
              <a:solidFill>
                <a:srgbClr val="00B0F0"/>
              </a:solidFill>
            </a:endParaRPr>
          </a:p>
        </p:txBody>
      </p:sp>
      <p:pic>
        <p:nvPicPr>
          <p:cNvPr id="3074" name="Picture 2" descr="Diagram Human Heart Anatomy 3d Illustration Stock ...">
            <a:extLst>
              <a:ext uri="{FF2B5EF4-FFF2-40B4-BE49-F238E27FC236}">
                <a16:creationId xmlns:a16="http://schemas.microsoft.com/office/drawing/2014/main" id="{4715897B-4A02-2993-08C7-491C91EED3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72" y="1446968"/>
            <a:ext cx="6391656" cy="521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70" y="0"/>
            <a:ext cx="768954" cy="8057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94534-C0EC-1558-374F-7FCD1E465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EB3A-EDB7-4074-A196-8701E1AF3B4C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8F86F-D203-DFE8-A1CB-017FFE90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864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1CD2C-9285-E023-B2C3-E5D34D1F0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     Word 					Meaning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Atrium</a:t>
            </a:r>
            <a:r>
              <a:rPr lang="en-IN" dirty="0"/>
              <a:t> 				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Upper right or left chamber of heart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Endocardium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Membrane lining the cavities of the heart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Epicardium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Membrane forming the outer layer of the heart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Myocardium</a:t>
            </a:r>
            <a:r>
              <a:rPr lang="en-IN" dirty="0"/>
              <a:t> 	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Heart Muscle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Ventricle</a:t>
            </a:r>
            <a:r>
              <a:rPr lang="en-IN" dirty="0"/>
              <a:t> 				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Lower right and left chamber of the heart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9547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D8CF9-F5E7-E359-9B95-C5D3224F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5CA3-A0C1-4326-87D4-90039271F97D}" type="datetime1">
              <a:rPr lang="en-IN" smtClean="0"/>
              <a:t>14/01/2025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9D079-CE75-C3BE-9389-52DD2B30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296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6258-8347-D0C4-EE7D-DAD8993E2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B0F0"/>
                </a:solidFill>
              </a:rPr>
              <a:t>Heart Valves</a:t>
            </a:r>
            <a:br>
              <a:rPr lang="en-US" sz="2800" dirty="0">
                <a:solidFill>
                  <a:srgbClr val="00B0F0"/>
                </a:solidFill>
              </a:rPr>
            </a:br>
            <a:r>
              <a:rPr lang="en-US" sz="2800" dirty="0">
                <a:solidFill>
                  <a:srgbClr val="00B0F0"/>
                </a:solidFill>
              </a:rPr>
              <a:t>There are four valves in heart</a:t>
            </a:r>
            <a:endParaRPr lang="en-IN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0B1F0-426D-80E1-D079-97C56CBB2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48" y="1825625"/>
            <a:ext cx="10515600" cy="4351338"/>
          </a:xfrm>
        </p:spPr>
        <p:txBody>
          <a:bodyPr/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Aortic  Valve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Mitral Valve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Pulmonary semilunar valve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Tricuspid valve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050" name="Picture 2" descr="The Heart Valves with Heart &amp; Circulatory Premium 2">
            <a:extLst>
              <a:ext uri="{FF2B5EF4-FFF2-40B4-BE49-F238E27FC236}">
                <a16:creationId xmlns:a16="http://schemas.microsoft.com/office/drawing/2014/main" id="{7DCAA009-FE91-24F8-ED68-C9E67BC46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54" y="1825625"/>
            <a:ext cx="3409514" cy="262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0"/>
            <a:ext cx="723331" cy="75794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2FD93-EA63-46A3-16B8-F18B4185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BA84C-343B-4472-A514-C2DB36251D3B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856E9-BA45-4191-1A57-B21B9664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704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8C2FB-9D28-D194-266B-569E0259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    </a:t>
            </a:r>
            <a:br>
              <a:rPr lang="en-US" dirty="0"/>
            </a:br>
            <a:r>
              <a:rPr lang="en-US" dirty="0"/>
              <a:t>						</a:t>
            </a:r>
            <a:r>
              <a:rPr lang="en-US" dirty="0">
                <a:solidFill>
                  <a:srgbClr val="00B0F0"/>
                </a:solidFill>
              </a:rPr>
              <a:t>Blood Vessels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83C30-8920-F15B-1664-97508F33A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rteries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vessels that carry blood from the heart to arterioles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orta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large artery that is the main truck of the arterial systems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rterioles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small vessels that receive blood from the arteries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apillaries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tiny vessels that join arterioles and venules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V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eins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Vessels that carry blood from the heart the venules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Venules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Small vessels that gather blood from the capillaries into the veins</a:t>
            </a:r>
            <a:r>
              <a:rPr lang="en-US" dirty="0"/>
              <a:t> 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5E9F6-A58A-7869-C746-659448A11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AAEF-5C2D-4012-8911-4EADAB7237E1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E7FD2-F66F-6198-2CEA-3B963E6F4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9806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94A0-E01F-3150-48B9-33D77D06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Type of Blood Pressure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B8802-177D-9CF3-7C61-E33833CD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Diastole</a:t>
            </a:r>
            <a:r>
              <a:rPr lang="en-IN" dirty="0"/>
              <a:t> 			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expand, period in the cardiac cycle when blood enters the 						relaxed ventricle from the atria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Systole</a:t>
            </a:r>
            <a:r>
              <a:rPr lang="en-IN" dirty="0"/>
              <a:t> 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contract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Normotension</a:t>
            </a:r>
            <a:r>
              <a:rPr lang="en-IN" dirty="0"/>
              <a:t> 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normal blood pressure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Hypotension</a:t>
            </a:r>
            <a:r>
              <a:rPr lang="en-IN" dirty="0"/>
              <a:t> 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low blood pressure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Hypertension</a:t>
            </a:r>
            <a:r>
              <a:rPr lang="en-IN" dirty="0"/>
              <a:t> 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high blood pressure</a:t>
            </a:r>
            <a:r>
              <a:rPr lang="en-IN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C8B82E-4BA9-AE24-19E3-AD9A997FD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327F9-C9B9-AB5D-F44C-1741B375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20A11-C940-48EA-94ED-E88D41EFF545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42020-294B-EBB7-3FE8-95B5C5C59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626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BF6B-2176-AE40-D6AF-A56CB58D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</a:br>
            <a: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Symptomatic Terms</a:t>
            </a:r>
            <a:r>
              <a:rPr lang="en-IN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14664-3D44-5755-1E68-4041CE783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atherosclerosis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Build of fatty substance with the walls of arteries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thrombus</a:t>
            </a:r>
            <a:r>
              <a:rPr lang="en-IN" dirty="0"/>
              <a:t> 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stationary blood clot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embolus</a:t>
            </a:r>
            <a:r>
              <a:rPr lang="en-IN" dirty="0"/>
              <a:t> 				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clot carried in the bloodstream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stenosis</a:t>
            </a:r>
            <a:r>
              <a:rPr lang="en-IN" dirty="0"/>
              <a:t> 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narrowing of a part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claudication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limping, pain in a limb, especially the calf area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palpitation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Subjective experience of skipping or racing heartbeats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vegetation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abnormal growth of tissues around a valve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Myocarditis</a:t>
            </a:r>
            <a:r>
              <a:rPr lang="en-IN" dirty="0"/>
              <a:t> 	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inflammation of myocardium muscles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phlebitis</a:t>
            </a:r>
            <a:r>
              <a:rPr lang="en-IN" dirty="0"/>
              <a:t> 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Inflammation of a vein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DVT</a:t>
            </a:r>
            <a:r>
              <a:rPr lang="en-IN" dirty="0"/>
              <a:t> 	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Deep Venous Thrombosis</a:t>
            </a:r>
            <a:r>
              <a:rPr lang="en-IN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B4E4F8-A746-9831-5898-0FA030BD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5E66F-E209-3619-2F9B-2A94811E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AF4A-B48B-4999-BB6F-B9CED0505219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E405A-9896-DB50-2F0B-6006C0180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63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5E44-E629-5839-F471-CD1409A1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</a:br>
            <a: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Operative Terms</a:t>
            </a:r>
            <a:r>
              <a:rPr lang="en-IN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9A303-0448-A462-EF87-8BA1B5D0C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90" y="2160589"/>
            <a:ext cx="8596668" cy="3880773"/>
          </a:xfrm>
        </p:spPr>
        <p:txBody>
          <a:bodyPr/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CABG</a:t>
            </a:r>
            <a:r>
              <a:rPr lang="en-IN" dirty="0"/>
              <a:t> 	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Coronary artery bypass grafting</a:t>
            </a:r>
            <a:r>
              <a:rPr lang="en-IN" dirty="0"/>
              <a:t> </a:t>
            </a:r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V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alvuloplasty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repair of a heart valve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rteriotomy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incision into an artery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hrombectomy</a:t>
            </a:r>
            <a:r>
              <a:rPr lang="en-IN" dirty="0"/>
              <a:t> 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incision into an artery for the removal of a thrombus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Defibrillator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Device that delivers the electrical stimulus in defibrillation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ICD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Battery operated device with rate sensing leads        								that stop tachycardia</a:t>
            </a:r>
            <a:r>
              <a:rPr lang="en-US" dirty="0"/>
              <a:t> 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Pacemaker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device that use to treat slow heart beat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AB96B5-4A64-2F2D-1113-C29787AE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D12DF-3DAA-11D4-14E7-3338E5B89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21414-91C8-486A-9069-8BC552CE1E2C}" type="datetime1">
              <a:rPr lang="en-IN" smtClean="0"/>
              <a:t>14/01/2025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DCCB5-3151-3373-FFF9-D242F745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27015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522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</vt:lpstr>
      <vt:lpstr>Cardiovascular Anatomy </vt:lpstr>
      <vt:lpstr>   Diagram of Heart </vt:lpstr>
      <vt:lpstr>PowerPoint Presentation</vt:lpstr>
      <vt:lpstr>Heart Valves There are four valves in heart</vt:lpstr>
      <vt:lpstr>              Blood Vessels </vt:lpstr>
      <vt:lpstr> Type of Blood Pressure</vt:lpstr>
      <vt:lpstr> Symptomatic Terms </vt:lpstr>
      <vt:lpstr> Operative Terms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17</cp:revision>
  <dcterms:created xsi:type="dcterms:W3CDTF">2024-12-24T12:43:42Z</dcterms:created>
  <dcterms:modified xsi:type="dcterms:W3CDTF">2025-01-14T11:38:03Z</dcterms:modified>
</cp:coreProperties>
</file>