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A99044-D0C7-4AA4-9CB5-829D5064944F}" type="datetimeFigureOut">
              <a:rPr lang="en-IN" smtClean="0"/>
              <a:t>11-01-2025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1C743-EA07-4A3B-8D70-9470CC332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9747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A439-9C8E-4231-B364-DE3F00E20C56}" type="datetime1">
              <a:rPr lang="en-IN" smtClean="0"/>
              <a:t>11-01-2025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553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8AF9-C8DE-47AD-B66C-1099945C189D}" type="datetime1">
              <a:rPr lang="en-IN" smtClean="0"/>
              <a:t>11-01-2025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618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7CA9E-7DB5-4BDD-B3C5-7FA857C3AACD}" type="datetime1">
              <a:rPr lang="en-IN" smtClean="0"/>
              <a:t>11-01-2025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5046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B31B-18CB-4B0B-96C8-ADBB3A5057B8}" type="datetime1">
              <a:rPr lang="en-IN" smtClean="0"/>
              <a:t>11-01-2025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9079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518C-5FD9-4A98-8DE8-89F60085AAEB}" type="datetime1">
              <a:rPr lang="en-IN" smtClean="0"/>
              <a:t>11-01-2025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0306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1E07-F7BF-467D-AF28-7253AAA03B44}" type="datetime1">
              <a:rPr lang="en-IN" smtClean="0"/>
              <a:t>11-01-2025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0166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1546-6AB9-47F9-B1C5-CCEF2D287808}" type="datetime1">
              <a:rPr lang="en-IN" smtClean="0"/>
              <a:t>11-01-2025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3761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2BC43-58B4-46F9-B72E-A6124E24F2BD}" type="datetime1">
              <a:rPr lang="en-IN" smtClean="0"/>
              <a:t>11-01-2025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43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8E49E-A38B-4E78-8830-F91CD56AF7BD}" type="datetime1">
              <a:rPr lang="en-IN" smtClean="0"/>
              <a:t>11-01-2025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7326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DBD4-C821-49FD-A3B3-26549B7998AF}" type="datetime1">
              <a:rPr lang="en-IN" smtClean="0"/>
              <a:t>11-01-2025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802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E569-9013-4810-8686-053322CA1125}" type="datetime1">
              <a:rPr lang="en-IN" smtClean="0"/>
              <a:t>11-01-2025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134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B701-4737-46B9-AFA8-2CFE47C07E72}" type="datetime1">
              <a:rPr lang="en-IN" smtClean="0"/>
              <a:t>11-01-2025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501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6AB31-6E34-4612-A261-30D0D99A9BEF}" type="datetime1">
              <a:rPr lang="en-IN" smtClean="0"/>
              <a:t>11-01-2025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7383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5F43-7FDC-4BC7-8AA9-0921EA75AAB3}" type="datetime1">
              <a:rPr lang="en-IN" smtClean="0"/>
              <a:t>11-01-2025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4307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694-F33A-4280-A37A-FB2659BEAFD6}" type="datetime1">
              <a:rPr lang="en-IN" smtClean="0"/>
              <a:t>11-01-2025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9509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A442-67A5-4DE5-AF0D-9D1FA27B9EFB}" type="datetime1">
              <a:rPr lang="en-IN" smtClean="0"/>
              <a:t>11-01-2025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9558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F1D58-CD15-43EA-A838-271C1099C13F}" type="datetime1">
              <a:rPr lang="en-IN" smtClean="0"/>
              <a:t>11-01-2025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42322F7-DFA6-430D-AD1C-6A66D24B50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799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AC5F-B075-101A-065E-6BAE04FF5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188877" cy="667850"/>
          </a:xfrm>
        </p:spPr>
        <p:txBody>
          <a:bodyPr>
            <a:noAutofit/>
          </a:bodyPr>
          <a:lstStyle/>
          <a:p>
            <a:pPr algn="ctr"/>
            <a:r>
              <a:rPr lang="en" sz="3200" b="1" dirty="0">
                <a:solidFill>
                  <a:srgbClr val="00B0F0"/>
                </a:solidFill>
              </a:rPr>
              <a:t>Chapters 12 </a:t>
            </a:r>
            <a:br>
              <a:rPr lang="en" sz="3200" b="1" dirty="0">
                <a:solidFill>
                  <a:srgbClr val="00B0F0"/>
                </a:solidFill>
              </a:rPr>
            </a:br>
            <a:r>
              <a:rPr lang="en" sz="3200" b="1" dirty="0">
                <a:solidFill>
                  <a:srgbClr val="00B0F0"/>
                </a:solidFill>
              </a:rPr>
              <a:t>Diseases of Skin and Subcutaneous Tissues (L00 – L99)</a:t>
            </a:r>
            <a:endParaRPr lang="en-IN" sz="3200" b="1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B5C78B-3A81-D9A4-3BB2-4169A5BCE2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</a:rPr>
              <a:t>If the patient is suffering for natural burn then assign the code </a:t>
            </a:r>
            <a:r>
              <a:rPr lang="en-IN" dirty="0">
                <a:solidFill>
                  <a:schemeClr val="accent2"/>
                </a:solidFill>
              </a:rPr>
              <a:t>L </a:t>
            </a:r>
            <a:r>
              <a:rPr lang="en-IN" dirty="0">
                <a:solidFill>
                  <a:schemeClr val="tx1"/>
                </a:solidFill>
              </a:rPr>
              <a:t>series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</a:rPr>
              <a:t>If the patient is suffering for traumatically burn like chemical, flame, acid so assign the code </a:t>
            </a:r>
            <a:r>
              <a:rPr lang="en-IN" dirty="0">
                <a:solidFill>
                  <a:schemeClr val="accent2"/>
                </a:solidFill>
              </a:rPr>
              <a:t>T</a:t>
            </a:r>
            <a:r>
              <a:rPr lang="en-IN" dirty="0">
                <a:solidFill>
                  <a:schemeClr val="tx1"/>
                </a:solidFill>
              </a:rPr>
              <a:t> series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0C04DFC-4448-787E-C10D-705F9DC20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D0C03-DD7C-4B93-AA57-CAAA68A9D3D3}" type="datetime1">
              <a:rPr lang="en-IN" smtClean="0"/>
              <a:t>11-01-2025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1674049-8D81-ED34-2F1C-C8D0E013C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E37887-A434-C0AE-D954-FFC359131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59" y="194443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6224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54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Trebuchet MS</vt:lpstr>
      <vt:lpstr>Wingdings</vt:lpstr>
      <vt:lpstr>Wingdings 3</vt:lpstr>
      <vt:lpstr>Facet</vt:lpstr>
      <vt:lpstr>Chapters 12  Diseases of Skin and Subcutaneous Tissues (L00 – L99)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Chapters 12  Diseases of Skin and Subcutaneous Tissues (L00 – L99)</dc:title>
  <dc:creator>Jitender Singh</dc:creator>
  <cp:lastModifiedBy>Jitender Lamba</cp:lastModifiedBy>
  <cp:revision>7</cp:revision>
  <dcterms:created xsi:type="dcterms:W3CDTF">2024-12-27T07:49:20Z</dcterms:created>
  <dcterms:modified xsi:type="dcterms:W3CDTF">2025-01-11T15:26:05Z</dcterms:modified>
</cp:coreProperties>
</file>