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D73ABA-79BC-47B2-B76B-5F298BBDEB0F}" type="datetimeFigureOut">
              <a:rPr lang="en-IN" smtClean="0"/>
              <a:t>27/12/2024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F4FF7A-F3B1-4693-8413-11FDAE38BA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3298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1F947-9509-4ADA-BF7C-50AA8D8C3A2E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BB0FC-6551-426D-9AAB-B1717059E7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84721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16D3D-50D5-4CC5-9D8A-67BB05EF49A2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BB0FC-6551-426D-9AAB-B1717059E7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8966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873F1-6648-4CA3-90A8-B91130604803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BB0FC-6551-426D-9AAB-B1717059E7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2283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5A642-316E-4867-89CE-D443D71B241F}" type="datetime1">
              <a:rPr lang="en-IN" smtClean="0"/>
              <a:t>27/12/2024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BB0FC-6551-426D-9AAB-B1717059E7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438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7E29A-26F8-4639-A7F3-F8F1FC344FCA}" type="datetime1">
              <a:rPr lang="en-IN" smtClean="0"/>
              <a:t>27/12/2024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BB0FC-6551-426D-9AAB-B1717059E7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5535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62A21-1A75-481B-8792-E56117F0D166}" type="datetime1">
              <a:rPr lang="en-IN" smtClean="0"/>
              <a:t>27/12/2024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BB0FC-6551-426D-9AAB-B1717059E7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8939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7508D-622E-49F0-8470-F313A9290076}" type="datetime1">
              <a:rPr lang="en-IN" smtClean="0"/>
              <a:t>27/12/2024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BB0FC-6551-426D-9AAB-B1717059E7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7726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AF9C4-8C2A-4322-8096-0813D786F0A0}" type="datetime1">
              <a:rPr lang="en-IN" smtClean="0"/>
              <a:t>27/12/2024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BB0FC-6551-426D-9AAB-B1717059E7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3526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5ECB9-9474-44CC-AF67-71B7A9AEB17A}" type="datetime1">
              <a:rPr lang="en-IN" smtClean="0"/>
              <a:t>27/12/2024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BB0FC-6551-426D-9AAB-B1717059E7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9017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3389F-18DA-4B12-A9F9-567A597F7DD2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BB0FC-6551-426D-9AAB-B1717059E7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563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A10FE-5D58-42AE-A37D-91C32B182A17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BB0FC-6551-426D-9AAB-B1717059E744}" type="slidenum">
              <a:rPr lang="en-IN" smtClean="0"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406488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34136-9FE5-4BD7-89FF-1BF8EDE19106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BB0FC-6551-426D-9AAB-B1717059E7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2245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9363-654F-4F1F-AD90-B1F7ECF463D7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BB0FC-6551-426D-9AAB-B1717059E744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474762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C483E-33AE-4F72-801D-A3522E082567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BB0FC-6551-426D-9AAB-B1717059E7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34856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7AEEC-9F8A-4530-A876-BB8CDCC1C303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BB0FC-6551-426D-9AAB-B1717059E7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94768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7EF59-DF86-40D2-AB78-DD65E3EA0F4B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BB0FC-6551-426D-9AAB-B1717059E7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4673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C35CB-118C-4936-88BA-2F10D37CCB07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Made By Jitender Singh Lamba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54BB0FC-6551-426D-9AAB-B1717059E7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0413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sldNum="0" hd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C3AAB-28B5-A6A9-3381-8459E35F1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59" y="1636776"/>
            <a:ext cx="7993844" cy="2057400"/>
          </a:xfrm>
        </p:spPr>
        <p:txBody>
          <a:bodyPr>
            <a:normAutofit fontScale="90000"/>
          </a:bodyPr>
          <a:lstStyle/>
          <a:p>
            <a:pPr algn="ctr"/>
            <a:br>
              <a:rPr lang="en" sz="4400" b="1" dirty="0">
                <a:solidFill>
                  <a:srgbClr val="00B0F0"/>
                </a:solidFill>
              </a:rPr>
            </a:br>
            <a:br>
              <a:rPr lang="en" sz="4400" b="1" dirty="0">
                <a:solidFill>
                  <a:srgbClr val="00B0F0"/>
                </a:solidFill>
              </a:rPr>
            </a:br>
            <a:br>
              <a:rPr lang="en" sz="4400" b="1" dirty="0">
                <a:solidFill>
                  <a:srgbClr val="00B0F0"/>
                </a:solidFill>
              </a:rPr>
            </a:br>
            <a:br>
              <a:rPr lang="en" sz="4400" b="1" dirty="0">
                <a:solidFill>
                  <a:srgbClr val="00B0F0"/>
                </a:solidFill>
              </a:rPr>
            </a:br>
            <a:r>
              <a:rPr lang="en" sz="4400" b="1" dirty="0">
                <a:solidFill>
                  <a:srgbClr val="00B0F0"/>
                </a:solidFill>
              </a:rPr>
              <a:t>Chapters 13  </a:t>
            </a:r>
            <a:br>
              <a:rPr lang="en" sz="4400" b="1" dirty="0">
                <a:solidFill>
                  <a:srgbClr val="00B0F0"/>
                </a:solidFill>
              </a:rPr>
            </a:br>
            <a:r>
              <a:rPr lang="en" sz="4400" b="1" dirty="0">
                <a:solidFill>
                  <a:srgbClr val="00B0F0"/>
                </a:solidFill>
              </a:rPr>
              <a:t>Diseases of Musculoskeletal System and Connective Tissues (M00 – M99)</a:t>
            </a:r>
            <a:endParaRPr lang="en-IN" sz="4400" b="1" dirty="0">
              <a:solidFill>
                <a:srgbClr val="00B0F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7E7110-E8D8-3683-0394-66E27AA02E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99032" y="3840480"/>
            <a:ext cx="7874971" cy="1563623"/>
          </a:xfrm>
        </p:spPr>
        <p:txBody>
          <a:bodyPr>
            <a:normAutofit fontScale="25000" lnSpcReduction="20000"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sz="7200" dirty="0">
                <a:solidFill>
                  <a:schemeClr val="tx1"/>
                </a:solidFill>
              </a:rPr>
              <a:t>Site and laterality are mentioned in this chapter. For e.g. left shoulder pain and right shoulder. Left and right are the laterality, so assign the code accordingly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sz="7200" dirty="0">
                <a:solidFill>
                  <a:schemeClr val="tx1"/>
                </a:solidFill>
              </a:rPr>
              <a:t>Pathological fracture due to any other disease like Neoplasm and HIV.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sz="7200" dirty="0">
                <a:solidFill>
                  <a:schemeClr val="tx1"/>
                </a:solidFill>
              </a:rPr>
              <a:t>Pathological fracture codes started from M series</a:t>
            </a:r>
          </a:p>
          <a:p>
            <a:pPr algn="l"/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AA3E21-ECED-4A1C-A07B-21509E5D2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7FB51-D491-48B1-9C44-6573179B5F6A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753D4-3918-0FAE-2EFF-0E3638D84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C14EFB-915A-5644-FBA0-AA4C9B49E5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459" y="194443"/>
            <a:ext cx="882397" cy="92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382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91E43-B570-EEB7-1CDA-F800D213D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941832"/>
            <a:ext cx="8339328" cy="924628"/>
          </a:xfrm>
        </p:spPr>
        <p:txBody>
          <a:bodyPr>
            <a:normAutofit fontScale="90000"/>
          </a:bodyPr>
          <a:lstStyle/>
          <a:p>
            <a:pPr algn="ctr"/>
            <a:br>
              <a:rPr lang="en-IN" dirty="0">
                <a:solidFill>
                  <a:srgbClr val="00B0F0"/>
                </a:solidFill>
              </a:rPr>
            </a:br>
            <a:r>
              <a:rPr lang="en-IN" dirty="0">
                <a:solidFill>
                  <a:srgbClr val="00B0F0"/>
                </a:solidFill>
              </a:rPr>
              <a:t>    Guidelines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EAA349-B5C5-ADDD-B458-53F180322E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8408" y="2377440"/>
            <a:ext cx="8714232" cy="1527048"/>
          </a:xfrm>
        </p:spPr>
        <p:txBody>
          <a:bodyPr/>
          <a:lstStyle/>
          <a:p>
            <a:r>
              <a:rPr lang="en-IN" sz="1800" dirty="0">
                <a:solidFill>
                  <a:schemeClr val="tx1"/>
                </a:solidFill>
              </a:rPr>
              <a:t>Traumatic Fracture code started from S series. Fracture occurred due to any trauma.</a:t>
            </a:r>
          </a:p>
          <a:p>
            <a:r>
              <a:rPr lang="en-IN" sz="1800" dirty="0">
                <a:solidFill>
                  <a:schemeClr val="tx1"/>
                </a:solidFill>
              </a:rPr>
              <a:t>In this chapter codes goes to 7</a:t>
            </a:r>
            <a:r>
              <a:rPr lang="en-IN" sz="1800" baseline="30000" dirty="0">
                <a:solidFill>
                  <a:schemeClr val="tx1"/>
                </a:solidFill>
              </a:rPr>
              <a:t>th</a:t>
            </a:r>
            <a:r>
              <a:rPr lang="en-IN" sz="1800" dirty="0">
                <a:solidFill>
                  <a:schemeClr val="tx1"/>
                </a:solidFill>
              </a:rPr>
              <a:t> character and the seventh character shoulder be A, D, S.</a:t>
            </a:r>
          </a:p>
          <a:p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15E07C-FE72-626C-1DE9-C3DABB387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9A8D-FD36-4295-8006-A539D788CB09}" type="datetime1">
              <a:rPr lang="en-IN" smtClean="0"/>
              <a:t>27/12/2024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68366A-7F74-6BB7-DC69-893D93E4B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</a:t>
            </a:r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73DB42-CCC3-312A-FCB8-A05FFAD9B6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459" y="194443"/>
            <a:ext cx="882397" cy="92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59083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</TotalTime>
  <Words>121</Words>
  <Application>Microsoft Office PowerPoint</Application>
  <PresentationFormat>Widescreen</PresentationFormat>
  <Paragraphs>11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Trebuchet MS</vt:lpstr>
      <vt:lpstr>Wingdings</vt:lpstr>
      <vt:lpstr>Wingdings 3</vt:lpstr>
      <vt:lpstr>Facet</vt:lpstr>
      <vt:lpstr>    Chapters 13   Diseases of Musculoskeletal System and Connective Tissues (M00 – M99)</vt:lpstr>
      <vt:lpstr>     Guidelines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Jitender Singh</dc:creator>
  <cp:lastModifiedBy>Jitender Singh</cp:lastModifiedBy>
  <cp:revision>9</cp:revision>
  <dcterms:created xsi:type="dcterms:W3CDTF">2024-12-27T08:07:48Z</dcterms:created>
  <dcterms:modified xsi:type="dcterms:W3CDTF">2024-12-27T08:24:30Z</dcterms:modified>
</cp:coreProperties>
</file>