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C86E6-BA33-4EFB-8B2D-AD0DE4BAF89A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F5B23-4D93-429A-9EEA-395EE6C7E5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312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8DBD-257B-4603-B2E6-E5BB7E08BC7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325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7ADC-62F6-4EE8-A477-15B17CE8A21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7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2529D-DE2C-45E5-90E9-2B5D5E7CFB7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47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13F3-6159-405E-A9E8-4AA598946C50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460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B572-723E-43F1-A986-29C18A478F42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19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662B-C701-4E84-8073-D2E04685336B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713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B5A-FC45-4C58-9290-68C2216E4C63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709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D05B-6F12-4C91-A29B-537DFC524CAC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5060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27C2-48B1-464C-964E-C817B2FD181D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119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F787-0F4E-4E21-91D9-2788EE76330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370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D9B3-2A35-4973-AFE1-DA9CA384085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439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07DFF-9506-4820-8A13-47CBCD81948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5957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CFAD-40A5-4077-84E1-0EDACA709F6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577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DCEE8-0DE5-4FAB-84CC-2B973112043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646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C0EEF-E649-4C42-80A7-16E51B1DA8B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579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80799-EABC-4963-8794-98FF3242577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94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B1E10-9599-44F3-B189-5A6BE10A3FD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6F1F22F-06F9-4183-B508-F95A34A36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686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3AA2-4ED8-88B8-A586-8EEE8399C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7766935" cy="2489517"/>
          </a:xfrm>
        </p:spPr>
        <p:txBody>
          <a:bodyPr>
            <a:normAutofit fontScale="90000"/>
          </a:bodyPr>
          <a:lstStyle/>
          <a:p>
            <a:pPr algn="ctr"/>
            <a:br>
              <a:rPr lang="en" sz="4400" b="1" dirty="0">
                <a:solidFill>
                  <a:srgbClr val="00B0F0"/>
                </a:solidFill>
              </a:rPr>
            </a:b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Chapter 14 </a:t>
            </a: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 Diseases of Genitourinary System</a:t>
            </a: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(N00 – N99)</a:t>
            </a:r>
            <a:endParaRPr lang="en-IN" sz="44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A8C52-BDBF-3CB4-0AC1-4DA7B357D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If both CKD &amp; ESRD were documented then assign code N18.6.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The severity of </a:t>
            </a:r>
            <a:r>
              <a:rPr lang="en-US" sz="7200" b="1" dirty="0">
                <a:solidFill>
                  <a:schemeClr val="tx1"/>
                </a:solidFill>
                <a:cs typeface="Times New Roman" panose="02020603050405020304" pitchFamily="18" charset="0"/>
              </a:rPr>
              <a:t>chronic kidney disease(CKD)</a:t>
            </a: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 based on stages;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Stage 1 – N18.1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Stage 2 (mild) – N18.2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Stage 3 (moderate) – N18.30 &amp; N18.32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0DEAF-61B3-E7FC-A02F-10FE237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0DD8-6A02-4DF0-924D-582AEB3E241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D1D1E-943A-6FC6-D43C-8E79C8ED5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7E3D68-32DA-37D8-B620-48F927ED4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0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E6E6-9E0E-37F7-5A93-7800CA320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  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2E485-3A3B-7B8E-FEEA-47C58B7D4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cs typeface="Times New Roman" panose="02020603050405020304" pitchFamily="18" charset="0"/>
              </a:rPr>
              <a:t>Stage 4 (severe) – N18.4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cs typeface="Times New Roman" panose="02020603050405020304" pitchFamily="18" charset="0"/>
              </a:rPr>
              <a:t>Stage 5 (End stage renal disease) ESRD – N18.6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0CB67-1D11-D346-EA1A-41EE3423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15026-C053-4559-89A0-E2C1BF8BE6C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61185-9932-B9E9-21D8-5780DB9D4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1261D4-C0F5-35BD-0362-CF52088A5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835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112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  Chapter 14   Diseases of Genitourinary System (N00 – N99)</vt:lpstr>
      <vt:lpstr>    Guidelines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8</cp:revision>
  <dcterms:created xsi:type="dcterms:W3CDTF">2024-12-27T08:13:00Z</dcterms:created>
  <dcterms:modified xsi:type="dcterms:W3CDTF">2024-12-27T08:25:22Z</dcterms:modified>
</cp:coreProperties>
</file>