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1266-527F-43A5-BCC5-D0A551D63560}" type="datetimeFigureOut">
              <a:rPr lang="en-IN" smtClean="0"/>
              <a:t>27/12/2024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77872F-1765-44AA-9E2A-0EB1958DFD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9450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0AF5-C26C-4F49-B935-144887BA5BF2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7341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F1468-31CC-4392-A680-8DC5C67CCC24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9906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5EA47-3602-4CAE-B4FB-902834CBA981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3200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80AA-CD0D-40CC-9AAF-66F0F9D567BC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8235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75849-4509-4AA7-8DE0-00D475733FAB}" type="datetime1">
              <a:rPr lang="en-IN" smtClean="0"/>
              <a:t>27/12/2024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6257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59FA-7BAA-48AB-BEBC-EE77133DB3A6}" type="datetime1">
              <a:rPr lang="en-IN" smtClean="0"/>
              <a:t>27/12/2024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6027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4D4D-02F0-4615-BFF9-740C3EF7527A}" type="datetime1">
              <a:rPr lang="en-IN" smtClean="0"/>
              <a:t>27/12/2024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8472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3037-91EF-4A0F-91C3-FD7F56A8EAE8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9074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CFBEA-6DAB-46E1-85FB-33C39B7A9782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003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81550-1A98-4928-869D-45C483840181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115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FD27E-456A-44C6-92B3-ADE8272CF7A2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4046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5A5AF-58B1-404F-AB63-9DF4F717DC02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7649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2D04-4FD2-422F-B040-7B2337509338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2842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A08B3-F1BA-43B2-A85A-9D30039B5EA8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6003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7C4C5-7976-42F1-9C13-D2E5BB53C0E1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47016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DAC22-EC8B-458B-BCCD-E9DD733F85B1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656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4F8C6-EAEF-4268-953C-1030E3C26C2D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21B9FB0-E424-4E3B-BB69-33756EDC9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5747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5BB43-2A08-0D5A-ACCC-0F12509C4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360921" cy="530690"/>
          </a:xfrm>
        </p:spPr>
        <p:txBody>
          <a:bodyPr>
            <a:noAutofit/>
          </a:bodyPr>
          <a:lstStyle/>
          <a:p>
            <a:pPr algn="ctr"/>
            <a:br>
              <a:rPr lang="en" sz="4000" b="1" dirty="0">
                <a:solidFill>
                  <a:srgbClr val="00B0F0"/>
                </a:solidFill>
              </a:rPr>
            </a:br>
            <a:r>
              <a:rPr lang="en" sz="4000" b="1" dirty="0">
                <a:solidFill>
                  <a:srgbClr val="00B0F0"/>
                </a:solidFill>
              </a:rPr>
              <a:t>Chapters 20 </a:t>
            </a:r>
            <a:br>
              <a:rPr lang="en" sz="4000" b="1" dirty="0">
                <a:solidFill>
                  <a:srgbClr val="00B0F0"/>
                </a:solidFill>
              </a:rPr>
            </a:br>
            <a:r>
              <a:rPr lang="en" sz="4000" b="1" dirty="0">
                <a:solidFill>
                  <a:srgbClr val="00B0F0"/>
                </a:solidFill>
              </a:rPr>
              <a:t>External cause of Morbidity</a:t>
            </a:r>
            <a:br>
              <a:rPr lang="en" sz="4000" b="1" dirty="0">
                <a:solidFill>
                  <a:srgbClr val="00B0F0"/>
                </a:solidFill>
              </a:rPr>
            </a:br>
            <a:r>
              <a:rPr lang="en" sz="4000" b="1" dirty="0">
                <a:solidFill>
                  <a:srgbClr val="00B0F0"/>
                </a:solidFill>
              </a:rPr>
              <a:t> (V00 – Y99)</a:t>
            </a:r>
            <a:endParaRPr lang="en-IN" sz="4000" b="1" dirty="0">
              <a:solidFill>
                <a:srgbClr val="00B0F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6573F1-7015-1AA0-013B-247BF9D3E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5959" y="3429001"/>
            <a:ext cx="7360921" cy="1764792"/>
          </a:xfrm>
        </p:spPr>
        <p:txBody>
          <a:bodyPr>
            <a:normAutofit fontScale="92500"/>
          </a:bodyPr>
          <a:lstStyle/>
          <a:p>
            <a:pPr algn="ctr"/>
            <a:r>
              <a:rPr lang="en-IN" sz="1900" dirty="0">
                <a:solidFill>
                  <a:schemeClr val="tx1"/>
                </a:solidFill>
              </a:rPr>
              <a:t>External cause of injury codes start from V, W, X, Y.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1900" dirty="0">
                <a:solidFill>
                  <a:schemeClr val="tx1"/>
                </a:solidFill>
              </a:rPr>
              <a:t>These series codes never goes primary and never goes alone.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1900" dirty="0">
                <a:solidFill>
                  <a:schemeClr val="tx1"/>
                </a:solidFill>
              </a:rPr>
              <a:t>These should never be first listed/principal diagnosis.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1900" dirty="0">
                <a:solidFill>
                  <a:schemeClr val="tx1"/>
                </a:solidFill>
              </a:rPr>
              <a:t>We have place of occurrence and activity codes in this section</a:t>
            </a:r>
            <a:r>
              <a:rPr lang="en-IN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60F2C-75DF-7DDC-212D-5DAE277A3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66608-3F7A-4B9F-9505-BBDD3CAD6EF0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10862-D87F-EDBA-70C4-FBCBEAB72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E37887-A434-C0AE-D954-FFC359131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377" y="104614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21076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</TotalTime>
  <Words>69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Trebuchet MS</vt:lpstr>
      <vt:lpstr>Wingdings</vt:lpstr>
      <vt:lpstr>Wingdings 3</vt:lpstr>
      <vt:lpstr>Facet</vt:lpstr>
      <vt:lpstr> Chapters 20  External cause of Morbidity  (V00 – Y99)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Jitender Singh</dc:creator>
  <cp:lastModifiedBy>Jitender Singh</cp:lastModifiedBy>
  <cp:revision>6</cp:revision>
  <dcterms:created xsi:type="dcterms:W3CDTF">2024-12-27T12:59:21Z</dcterms:created>
  <dcterms:modified xsi:type="dcterms:W3CDTF">2024-12-27T13:14:02Z</dcterms:modified>
</cp:coreProperties>
</file>