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A4240-6003-49E0-8136-010645A3BF40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9200B-78A3-4762-8831-D84F0DE48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60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67AC0-717E-4890-8CE0-C5DE786615C9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38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F6249-79B3-455E-8441-2B14862C050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337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8E8B-48C2-4F1D-9E1D-A7E3D5CBFF4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52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8966-0C0F-4B93-B2EB-E2D2A0466C57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7650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AF05-AE5B-458E-BE80-3E17526F5A40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3632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D13EF-4A17-4AA6-92F5-51EA2C6FF05F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2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D1CEB-8C3C-4F8A-9472-9276BAA26B15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137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70F2-7CAE-4063-93B3-EC99F743C7BC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3122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19F-B0CB-469D-AE98-60F9E8295212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166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7CDE-FA66-4645-8160-8458E674580A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61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33E8-CC60-48EB-A238-00AB050B0D00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3773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6D857-FAB4-4DD1-8A84-701E1FBF9B99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953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03F3-2A9A-43A9-8991-4F2A9B6F233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5158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E329-0626-4B80-9015-F9E7A157E4AF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89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2245-9AB8-4175-A282-4A866234225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057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C04D-70AF-405F-8C7E-EEB817F5BD73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304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0A25F-B20A-4A25-8124-C236DDB6C94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(CPC,COC,CIC,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4031F1B-DF37-421E-B068-0507C2B17F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33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EA82-1B25-AAB0-9062-7A6B1AECB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5608" y="731521"/>
            <a:ext cx="7260336" cy="1380743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2700" b="1" i="0" u="none" strike="noStrike" baseline="0" dirty="0">
                <a:solidFill>
                  <a:srgbClr val="00B0F0"/>
                </a:solidFill>
                <a:latin typeface="Arial" panose="020B0604020202020204" pitchFamily="34" charset="0"/>
              </a:rPr>
              <a:t>Chapter 21</a:t>
            </a:r>
            <a:br>
              <a:rPr lang="en-US" sz="2700" b="1" i="0" u="none" strike="noStrike" baseline="0" dirty="0">
                <a:solidFill>
                  <a:srgbClr val="00B0F0"/>
                </a:solidFill>
                <a:latin typeface="Arial" panose="020B0604020202020204" pitchFamily="34" charset="0"/>
              </a:rPr>
            </a:br>
            <a:r>
              <a:rPr lang="en-US" sz="2700" b="1" i="0" u="none" strike="noStrike" baseline="0" dirty="0">
                <a:solidFill>
                  <a:srgbClr val="00B0F0"/>
                </a:solidFill>
                <a:latin typeface="Arial" panose="020B0604020202020204" pitchFamily="34" charset="0"/>
              </a:rPr>
              <a:t>Factors influencing health status and contact with health services (Z00-Z99) </a:t>
            </a:r>
            <a:endParaRPr lang="en-IN" sz="2700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5F85C-8F91-82FA-F050-D64FB656A9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24" y="2112264"/>
            <a:ext cx="9692640" cy="4526280"/>
          </a:xfrm>
        </p:spPr>
        <p:txBody>
          <a:bodyPr>
            <a:normAutofit fontScale="92500"/>
          </a:bodyPr>
          <a:lstStyle/>
          <a:p>
            <a:pPr algn="l"/>
            <a:endParaRPr lang="en-IN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en-US" sz="1800" i="0" u="none" strike="noStrike" baseline="0" dirty="0">
                <a:solidFill>
                  <a:schemeClr val="accent2"/>
                </a:solidFill>
              </a:rPr>
              <a:t>Z Codes That May Only be Principal/First-Listed Diagnosis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Z00 Encounter for general examination without complaint, suspected or reported diagnosis </a:t>
            </a:r>
          </a:p>
          <a:p>
            <a:pPr algn="l"/>
            <a:r>
              <a:rPr lang="en-IN" sz="1800" dirty="0">
                <a:solidFill>
                  <a:schemeClr val="tx1"/>
                </a:solidFill>
              </a:rPr>
              <a:t>Except: Z00.6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Z01 Encounter for other special examination without complaint, suspected or reported diagnosis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Z02 Encounter for administrative examination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Z04 Encounter for examination and observation for other reasons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Z33.2 Encounter for elective termination of pregnancy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Z31.81 Encounter for male factor infertility in female patient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Z31.83 Encounter for assisted reproductive fertility procedure cycle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Z31.84 Encounter for fertility preservation procedure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A8009-896D-AAB6-D09A-4FBA680043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80376" y="6290436"/>
            <a:ext cx="841248" cy="448691"/>
          </a:xfrm>
        </p:spPr>
        <p:txBody>
          <a:bodyPr/>
          <a:lstStyle/>
          <a:p>
            <a:fld id="{D6AD8425-0E20-4524-9941-72F1C429E670}" type="datetime1">
              <a:rPr lang="en-IN" smtClean="0"/>
              <a:t>27/12/2024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C7E8F-20B1-C0F5-4CCA-6B4135C31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9630" y="6290437"/>
            <a:ext cx="6025218" cy="850392"/>
          </a:xfrm>
        </p:spPr>
        <p:txBody>
          <a:bodyPr/>
          <a:lstStyle/>
          <a:p>
            <a:r>
              <a:rPr lang="en-US" dirty="0"/>
              <a:t>Made By Jitender Singh Lamba (CPC,COC,CIC, CPCO)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1948EB-1278-ED0B-6BF4-07B690F16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377" y="34951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3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EBE707E-DB25-21BA-A87B-C5D465E3F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2185"/>
            <a:ext cx="8596668" cy="4569178"/>
          </a:xfrm>
        </p:spPr>
        <p:txBody>
          <a:bodyPr>
            <a:normAutofit fontScale="92500" lnSpcReduction="20000"/>
          </a:bodyPr>
          <a:lstStyle/>
          <a:p>
            <a:pPr algn="l"/>
            <a:endParaRPr lang="en-IN" sz="1800" b="0" i="0" u="none" strike="noStrike" baseline="0" dirty="0">
              <a:solidFill>
                <a:srgbClr val="000000"/>
              </a:solidFill>
            </a:endParaRP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Z34 Encounter for supervision of normal pregnancy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Z39 Encounter for maternal postpartum care and examination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Z38 Liveborn infants according to place of birth and type of delivery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Z40 Encounter for prophylactic surgery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Z42 Encounter for plastic and reconstructive surgery following medical procedure or healed injury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Z51.0 Encounter for antineoplastic radiation therapy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Z51.1- Encounter for antineoplastic chemotherapy and immunotherapy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Z52 Donors of organs and tissues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Except: Z52.9, Donor of unspecified organ or tissue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Z76.1 Encounter for health supervision and care of foundling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Z76.2 Encounter for health supervision and care of other healthy infant and child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</a:rPr>
              <a:t>Z99.12 Encounter for respirator [ventilator] dependence during power failure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BB436-9541-6D56-D558-679B9E91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688C-3ECF-4CE3-8E6C-AE290B7DCD34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28FB2-3F58-BBD9-630F-157DAAF5F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(CPC,COC,CIC, CPCO)</a:t>
            </a:r>
            <a:endParaRPr lang="en-IN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039353-59A7-27A4-615A-783150E5C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377" y="104614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491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235</Words>
  <Application>Microsoft Office PowerPoint</Application>
  <PresentationFormat>Widescreen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 Chapter 21 Factors influencing health status and contact with health services (Z00-Z99)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10</cp:revision>
  <dcterms:created xsi:type="dcterms:W3CDTF">2024-12-27T13:10:07Z</dcterms:created>
  <dcterms:modified xsi:type="dcterms:W3CDTF">2024-12-27T13:14:54Z</dcterms:modified>
</cp:coreProperties>
</file>