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69633-5AC0-4465-A0FF-8728A4B4DA4A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EB4F-97C4-4020-B3BE-2132561DA7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57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45FA-54B3-471A-80D9-276200B9BF20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99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EEC66-8ACB-405A-9D14-A2F1F25C594B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166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B8E7-89BC-45DF-95C3-82286030B1D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84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CD87-A5FD-468F-AB20-984480DDBD79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37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E9773-4A65-4B88-A3B1-2AE08177E55A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90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420C-D741-4345-9C98-B80F5357AC91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646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77540-D067-4725-8772-417C9707B55C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836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FF537-7BC2-4FCA-8B2A-0AF75FD93B47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43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61EE-B1C6-4811-BC9C-AB82A022E776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93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FEF9E-5260-42AB-A38F-3F435BD6ADA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96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4869-21B8-44C6-A096-FB987652DA15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7327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363B-B5ED-48E9-8F0D-250F410800E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277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4D8A1-27CA-48D4-8650-A84DF8F4F91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841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8F17-7DEE-453A-9EF3-0BAD7017D33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7605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B6D42-3750-4406-B3F8-265D4025CECB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171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EC64-1E06-4B46-819F-F08E9588BF0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96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8FE5C-7F36-46FD-98F5-48F6D44AE61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(COC, CPC,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DEAB41-5B1B-4A21-B4B6-DD14E725AD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21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09257-8C50-D984-4798-F9C20FC06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rgbClr val="00B0F0"/>
                </a:solidFill>
              </a:rPr>
              <a:t>Chapter-4 Endocrine  (E00-E89)</a:t>
            </a:r>
            <a:br>
              <a:rPr lang="en-US" sz="4400" dirty="0">
                <a:solidFill>
                  <a:srgbClr val="00B0F0"/>
                </a:solidFill>
              </a:rPr>
            </a:br>
            <a:br>
              <a:rPr lang="en-US" sz="4400" dirty="0">
                <a:solidFill>
                  <a:srgbClr val="00B0F0"/>
                </a:solidFill>
              </a:rPr>
            </a:br>
            <a:br>
              <a:rPr lang="en-US" sz="1800" dirty="0"/>
            </a:br>
            <a:br>
              <a:rPr lang="en-US" sz="1800" dirty="0"/>
            </a:br>
            <a:endParaRPr lang="en-IN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FF130-D849-627C-4233-F9699B04D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9032" y="3429001"/>
            <a:ext cx="7874971" cy="1718732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Diabetes mellitus is two type:</a:t>
            </a:r>
          </a:p>
          <a:p>
            <a:pPr algn="l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Type 1: Insulin Dependent Diabetes Mellitus (IDDM)</a:t>
            </a:r>
          </a:p>
          <a:p>
            <a:pPr algn="l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Type 2: Non insulin Dependent Diabetes Mellitus (NIDDM)</a:t>
            </a:r>
            <a:endParaRPr lang="en-I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9D0ADC-F331-C2E6-5887-28A5B4BDB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3C80B-FE11-377D-8F81-2750791C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9B90B-A87F-4B58-9D2C-7C7E54864C4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6BA19-7E6C-F733-AC7D-7A9B3DC5A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79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33D17-926C-A96E-625D-A22B72A30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560" y="1517905"/>
            <a:ext cx="8222442" cy="4523458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type of diabetes mellitus is not documented in your documentation, so assign the code Type 2 diabetes without complication </a:t>
            </a:r>
            <a:r>
              <a:rPr lang="en-US" sz="1800" dirty="0">
                <a:solidFill>
                  <a:schemeClr val="accent2"/>
                </a:solidFill>
              </a:rPr>
              <a:t>E11._</a:t>
            </a:r>
          </a:p>
          <a:p>
            <a:pPr algn="just"/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patient regularly use of insulin pump so assign the code </a:t>
            </a:r>
            <a:r>
              <a:rPr lang="en-US" sz="1800" dirty="0">
                <a:solidFill>
                  <a:schemeClr val="accent2"/>
                </a:solidFill>
              </a:rPr>
              <a:t>Z79.4</a:t>
            </a:r>
          </a:p>
          <a:p>
            <a:pPr algn="just"/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patient regularly use of oral hypoglycemic drugs so assign the code </a:t>
            </a:r>
            <a:r>
              <a:rPr lang="en-US" sz="1800" dirty="0">
                <a:solidFill>
                  <a:schemeClr val="accent2"/>
                </a:solidFill>
              </a:rPr>
              <a:t>Z79.84</a:t>
            </a:r>
          </a:p>
          <a:p>
            <a:pPr algn="just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temporary and episodic use of pump, so no need to code </a:t>
            </a:r>
            <a:r>
              <a:rPr lang="en-US" dirty="0">
                <a:solidFill>
                  <a:schemeClr val="accent2"/>
                </a:solidFill>
              </a:rPr>
              <a:t>Z79.4 or Z79.84</a:t>
            </a:r>
            <a:endParaRPr lang="en-US" sz="1800" dirty="0">
              <a:solidFill>
                <a:schemeClr val="accent2"/>
              </a:solidFill>
            </a:endParaRPr>
          </a:p>
          <a:p>
            <a:pPr algn="just"/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Diabetes mellitus in pregnancy so we call gestational diabetes and code started from </a:t>
            </a:r>
            <a:r>
              <a:rPr lang="en-US" sz="1800" dirty="0">
                <a:solidFill>
                  <a:schemeClr val="accent2"/>
                </a:solidFill>
              </a:rPr>
              <a:t>“O”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series</a:t>
            </a: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/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Complication due to insulin pump malfunctioning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we have two condition : underdosing and overdosing and code start from T series</a:t>
            </a:r>
          </a:p>
          <a:p>
            <a:pPr marL="0" indent="0">
              <a:buNone/>
            </a:pPr>
            <a:endParaRPr lang="en-IN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28C8DD-7E20-087A-4455-ECF452CD8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222D0-F1B3-D961-326B-D0A3ACFA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68E42-8EEB-440F-B207-60C3578375C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CDF06-041E-7D55-200A-0B881B57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42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8E65-4D35-C0A9-4C06-33C9E040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Secondary Diabetes mellitus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44109-9703-B6B1-B7C7-24AF101C5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688" y="2039111"/>
            <a:ext cx="8341314" cy="40022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patient is suffering for diabetes for any other reason like due to drugs, due to chemicals, due to pancreatectomy, so we called secondary diabetes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E08, E09, E13</a:t>
            </a:r>
            <a:endParaRPr lang="en-IN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05FA0-8F27-0FD1-7D40-0D0433F43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7" y="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22745-900E-43AD-0CDA-A3AA9C6FB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09E3-AA8D-4320-AFA0-0D922A346FC6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77C32-3314-D210-64DD-3101DC07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(COC, CPC,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626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</TotalTime>
  <Words>225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Chapter-4 Endocrine  (E00-E89)    </vt:lpstr>
      <vt:lpstr>PowerPoint Presentation</vt:lpstr>
      <vt:lpstr>    Secondary Diabetes mellitus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10</cp:revision>
  <dcterms:created xsi:type="dcterms:W3CDTF">2024-12-23T14:18:19Z</dcterms:created>
  <dcterms:modified xsi:type="dcterms:W3CDTF">2024-12-27T08:12:02Z</dcterms:modified>
</cp:coreProperties>
</file>