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EA405-3D13-4146-B4BB-9326E6EB48EF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652CD-B082-4E05-8438-FD4523C6F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7680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E4C60-F07B-407C-9354-C2745336C96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679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8A4E-CB2A-49E2-A16A-26545FF43CF5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96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DDC1-B773-4FA4-8E59-FDD668C1CD69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90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BD546-0F3C-4A15-9955-EF7E3A50E368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486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2AEB3-402A-46A7-B5ED-7FF5701463ED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992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B294-DC79-42CB-8F85-CECE5A67C4E7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118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0666-7B90-45AC-92A2-F631ACD071BE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90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A4B4-52AE-4DBF-884A-548782C05A83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444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26E5-83AA-4E82-B7EB-804BB65A594E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585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3D5FD-5A81-42F2-9D2E-08CA898282C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36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51A0-4D3F-46B3-A924-FCF0D89118F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5783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15011-2676-433C-BD49-F1B4E821180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332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EB10C-5E3A-40B2-A3DE-78D5116C733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8209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ACA9-34E9-4B15-A458-B2E33CF13F1D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6850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D0CE-7F91-41ED-A0CA-FECB0C7D025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533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1FECD-EBC4-42B5-A394-699768909573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64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6B413-BE3B-4C10-B729-53DD92F7C58C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E301F25-80A2-402C-BE45-D793F0851A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06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A2D88-5DFE-AB02-66FB-EBA92CD3C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490472"/>
            <a:ext cx="7143157" cy="1938528"/>
          </a:xfrm>
        </p:spPr>
        <p:txBody>
          <a:bodyPr>
            <a:normAutofit fontScale="90000"/>
          </a:bodyPr>
          <a:lstStyle/>
          <a:p>
            <a:pPr algn="ctr"/>
            <a:br>
              <a:rPr lang="en" sz="4400" b="1">
                <a:solidFill>
                  <a:srgbClr val="00B0F0"/>
                </a:solidFill>
              </a:rPr>
            </a:br>
            <a:r>
              <a:rPr lang="en" sz="4400" b="1">
                <a:solidFill>
                  <a:srgbClr val="00B0F0"/>
                </a:solidFill>
              </a:rPr>
              <a:t>Chapter </a:t>
            </a:r>
            <a:r>
              <a:rPr lang="en" sz="4400" b="1" dirty="0">
                <a:solidFill>
                  <a:srgbClr val="00B0F0"/>
                </a:solidFill>
              </a:rPr>
              <a:t>7  </a:t>
            </a: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Diseases of The Eye and Adnexa </a:t>
            </a: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(H00 – H59)</a:t>
            </a:r>
            <a:endParaRPr lang="en-IN" sz="44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055E2-388A-5597-2AEA-AD3C38D6F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657601"/>
            <a:ext cx="7766936" cy="1490132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Glaucoma code from H40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both eyes are affected with same stage and same type of glaucoma then use Bilateral code.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both eyes are affected with different stage and type then use different codes for each eyes.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7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Blindness</a:t>
            </a: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7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en-US" sz="7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vision</a:t>
            </a:r>
            <a:r>
              <a:rPr lang="en-US" sz="7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codes from H54 category.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2BE69-7120-2873-76B9-E7A4B4BD4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B9A9-E8FF-4403-A0C5-99B68DD8AD7C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3DA51-C363-9FB8-389A-4FCDE5EA8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25AB37-019E-1728-D3FA-521DC0ED1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601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82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 Chapter 7   Diseases of The Eye and Adnexa  (H00 – H59)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6</cp:revision>
  <dcterms:created xsi:type="dcterms:W3CDTF">2024-12-27T06:57:39Z</dcterms:created>
  <dcterms:modified xsi:type="dcterms:W3CDTF">2024-12-27T08:10:59Z</dcterms:modified>
</cp:coreProperties>
</file>