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AB132-35A9-4414-A94E-EA53F1982B24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25894-5D19-4637-9C76-D299584EA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69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50EE-6ED2-4ED3-AEFC-BE5FFBFF331D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02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EFBD-EF65-476A-AA71-00F654EA4B23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0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E6390-FAFF-4D33-B8D9-B3DB0659C618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14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DFFE-3045-4094-9397-6A642177111B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7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5359-4442-4FB4-8CE7-550C94630309}" type="datetime1">
              <a:rPr lang="en-US" smtClean="0"/>
              <a:t>12/27/2024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4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B0CA5-9AEE-4935-BAC9-44004D5A2E79}" type="datetime1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3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1543-CA93-42D0-976D-5330EEA0CCCC}" type="datetime1">
              <a:rPr lang="en-US" smtClean="0"/>
              <a:t>12/27/2024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E2061-37C6-4F5C-9DAD-AAD763C976F4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AADDE-8A35-4CE0-8D87-8766A42D164E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7893-4EBE-49B3-8E68-CB09CD069007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2975-64B1-4A33-AA84-3A71FA6D3A3E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3444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AFBF-0E01-4CB3-BF92-64DD5A041C4E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81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8C9-E609-463E-9C7E-E76ECFB1431E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8532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4A12-CF05-4AF2-A7DC-8074DAD647FC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11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763C-0388-491E-8EF3-EB5E431BA2A0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47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102-22D4-4478-A4E7-636051C4865C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8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24A18-9520-4D22-8C0B-B34D151F9C68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1C5CA6-096C-46E0-A715-D40599FF4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6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2B06B-74C3-4171-8232-071347D4A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4905" y="1017917"/>
            <a:ext cx="6039097" cy="1009291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00B0F0"/>
                </a:solidFill>
              </a:rPr>
              <a:t>Gastrointestinal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2C1073-D4A7-4B49-BF9E-F0B75BB5C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9569" y="2441276"/>
            <a:ext cx="7324433" cy="2680577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solidFill>
                  <a:schemeClr val="tx1"/>
                </a:solidFill>
              </a:rPr>
              <a:t>The GI system processes and transports nutrients and various wastes. The GI system has three functions: digestion, absorption, and excretion.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</a:rPr>
              <a:t>The accessory organs in the digestive systems are teeth, liver, gallbladder and pancreas.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E7BF8E5-353C-7EFC-5D60-C80CA248B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AE4A-9072-4A28-B036-C5C3FF081FAA}" type="datetime1">
              <a:rPr lang="en-US" smtClean="0"/>
              <a:t>12/27/2024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AD9B860-DC99-F9FD-25F3-0427CB13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1346467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ow Your Gastrointestinal Tract Works - MU Health Care">
            <a:extLst>
              <a:ext uri="{FF2B5EF4-FFF2-40B4-BE49-F238E27FC236}">
                <a16:creationId xmlns:a16="http://schemas.microsoft.com/office/drawing/2014/main" id="{E1D5BC1E-66B3-4236-82E1-083C9C9D4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424" y="583096"/>
            <a:ext cx="4814680" cy="515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BB2C09-7BDB-58BA-CE36-141B36538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87FFB6-E09E-5A03-3A2D-515A89BF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B984-B3D2-472D-9123-3060A505D5B4}" type="datetime1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DE713-FEA5-FD91-D693-95180569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2690304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1C00-AAE1-4A27-B618-0D54D5BD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Anatomical Terms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2FBB6-1737-4697-96E0-DE7E5FFBA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tx1"/>
                </a:solidFill>
              </a:rPr>
              <a:t>Oral Cavity:  Cavity that receives food for digestion.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Cheeks: lateral walls of the mouth.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Tongue: muscular structure of the floor of the mouth covered by mucous membrane.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Gums: tissue covering the processes of the jaws.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Teeth: hard bony projections in the jaws that serve to masticate food.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9F1150-83A1-820E-BD67-74B53EB24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E87BB-C26A-2790-BF3B-9CC69EC9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2F69-E33E-4554-B1D6-AF15DCAE7866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78EEF-74E8-A511-C6BD-2F1DC1C0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355617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68413-D210-4953-BC22-B20C60D91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Pharynx: throat: passageway for food traveling to the esophagus and air traveling to the larynx 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Esophagus: muscular tube that moves food from the pharynx to the stomach.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Stomach: sac-like organ that chemically mixes and prepares food received from the esophagus.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Cardiac sphincter: Opening from esophagus to stomach.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Pyloric sphincter: Opening of the stomach into the duodenum.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E7FB89-4037-EB60-5678-D22763080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BE742-350A-BAD1-A4A9-0D0B26591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EB1F-9177-4FC8-A450-696C734DD78F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94BF9-F81A-3D34-13A7-34AE96800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573876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479DC-63C2-4F19-BA90-13BF4A2A7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Small intestine: Tubular structure that digests food received from the stomach.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Duodenum: First portion of the small intestine.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Jejunum: Second portion of the small intestine.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Ileum: Third portion of the small intestine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C0A028-7732-6AEE-43D5-C53B45977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0A262-A830-B091-754B-87DCF9715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D9921-9F7D-42F2-AA48-2237F7AC7AE0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4ACE5-7B90-4256-2F20-57B798B5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2815824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A9AB5-E6BC-4B40-8C63-5367F1BD5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Large intestine: Larger tubular structure that receives the liquid waste products of digestion, reabsorbs water and minerals and forms and stores feces for defection.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Cecum: first part of the large intestine.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Colon: portions of the large intestine extending from the cecum to the rectum.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Ascending colon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Transverse colon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Descending colon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Sigmoid colon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C0B0C5-DD5D-3D13-C9ED-40279F008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6D57-A477-40F0-8C70-667DBB75E3AE}" type="datetime1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610E59-44CE-D682-DCD5-8224AED9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3754523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6023E-9BBB-48DA-B6E6-45ADFC961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Rectum: Distal(end part)portion of the large intestine.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Liver: Organ in the upper right quadrant that produces bile which is secreted into the duodenum during digestion.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Gallbladder: that stores and concentrates the bile produced in the liver.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Pancreas: Gland that secretes pancreatic juice into the duodenum where it mixes with bile to digest food.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5C9EA1-73F7-05B7-CD0A-8B618962A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85241-DE48-B5F3-B1C2-252D0054B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F9A2-3C88-4F28-BC19-5DB7031F0A9B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8FF2E-AF04-3C1E-351C-DBA9C3CFE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105666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5583-153F-4B40-A61B-E3FB698E2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Anatomical and Clinical Division of the Abdomen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FC72B-905B-4E10-80D8-F4711E18B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Right Hypochondriac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Left hypochondriac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Right Lumbar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Left Lumbar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Umbilical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Right Inguinal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Left inguinal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Hypogastric region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20DD5B-8924-91F7-6716-6ADC5F6D6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07824-D13B-2F1D-6A42-0535F4641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0E02-96B1-4A02-9CEB-841B5C9A0B6E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33BD0-9EB6-BF65-945C-CEAA133C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114199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C254D-B5A8-4A1D-8EA6-9C9270CDA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>
                <a:solidFill>
                  <a:srgbClr val="00B0F0"/>
                </a:solidFill>
              </a:rPr>
              <a:t>Clinical Division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Right upper quadrant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Right lower quadrant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Left upper quadrant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Left lower quadrant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F139BF-28F6-E207-8F78-068490944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6AF9E-6097-D2A6-9073-4F3ECE77C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952C1-51CD-4C83-B7D2-CB7D1480A494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81DFC-00A6-70D7-9639-808155F5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54782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06919-0AB3-4A6B-8AED-5CAA4747A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Symptomatic and Diagnostic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83CC-6EB9-4ED5-A790-B5DE81193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Anorexia: loss of appetite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Aphagia: inability to swallow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Ascites: an accumulation of fluid in the abdominal cavity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Diarrhea: frequent loose or liquid stools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Dysphagia: difficulty in swallowing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9D1AC6-B84E-02DD-1E14-9A6F06633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EA2BC-C315-46C2-3191-D71B19884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7BB7-57C8-4DC5-B67E-D83FAAFDA500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E01F5-2191-6C8A-8AE4-2F6F22B2D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1212483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12BFC-FB43-4ECF-81E2-1F7465A83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Hematemesis: Vomiting blood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Hepatomegaly: Enlargement of the liver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Melena: Dark colored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Sublingual: Under the tongue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Stomatitis: Inflammation of the mouth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Cheilitis: inflammation of the lip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Glossitis: Inflammation of the tongue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GERD: Gastroesophageal reflux disease (a black flow of contents of the stomach into the esophagus as a result of abnormal function of the lower esophageal sphincter, caused burning pain in the esophagus)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1E2428-88A7-713C-B359-2C35B307B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9B279-324E-54DB-288E-4E2CC712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84F7-9E5F-45F2-99AA-CFF0C58C4E37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AC0AB-96A7-E290-A339-E4FEB7687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2815985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1BD41-E80B-4918-8556-9546B6D99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Enteritis: inflammation of the small intestine.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Colitis: inflammation of the colon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Appendicitis: inflammation of the appendix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Volvulus: Twisting of the bowel on itself, causing obstruction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Cholelithiasis: Presence of stones in the gallbladder or bile ducts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Pancreatitis: Inflammation of the pancreas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FFDB7B-05CA-311D-3F34-03487DA04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EB484-9FCF-B9CC-9011-13C517AA2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C626-5032-46F5-8C92-FF19A2E7CA05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7F11F-6438-E51B-DF65-1C61A3D5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562174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06AD2-E7A5-4A0E-BA18-6A1A9714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Operative terms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DA0F9-19EF-4A6B-82FD-6CF5FFADA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Cheiloplasty: repair of the lip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Glossectomy: excision of the tongue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Esophagoplasty: repair of the esophagus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Anastomosis: abnormal joining of two organs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Cholecystectomy: excision of the gallbladder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Cholelithotomy: an incision for removal of gallstones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Cholelithotripsy: Crushing of gallstones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NG tube intubation: Nasogastric intubation ( insertion of a tube through the nose into the stomach.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2C8F1-7ECF-F38E-5961-B2CB6C059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19C3A-7322-A5AA-4CDC-033945ED4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DF28-BF02-44CC-AC75-639C1ED14576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6A3E2-166D-4664-BBFC-8A4DDFBF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</a:p>
        </p:txBody>
      </p:sp>
    </p:spTree>
    <p:extLst>
      <p:ext uri="{BB962C8B-B14F-4D97-AF65-F5344CB8AC3E}">
        <p14:creationId xmlns:p14="http://schemas.microsoft.com/office/powerpoint/2010/main" val="18112256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</TotalTime>
  <Words>681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Trebuchet MS</vt:lpstr>
      <vt:lpstr>Wingdings</vt:lpstr>
      <vt:lpstr>Wingdings 3</vt:lpstr>
      <vt:lpstr>Facet</vt:lpstr>
      <vt:lpstr>Gastrointestinal </vt:lpstr>
      <vt:lpstr>PowerPoint Presentation</vt:lpstr>
      <vt:lpstr> Anatomical Terms </vt:lpstr>
      <vt:lpstr>PowerPoint Presentation</vt:lpstr>
      <vt:lpstr>PowerPoint Presentation</vt:lpstr>
      <vt:lpstr>PowerPoint Presentation</vt:lpstr>
      <vt:lpstr>PowerPoint Presentation</vt:lpstr>
      <vt:lpstr> Anatomical and Clinical Division of the Abdomen </vt:lpstr>
      <vt:lpstr>PowerPoint Presentation</vt:lpstr>
      <vt:lpstr> Symptomatic and Diagnostic Terms</vt:lpstr>
      <vt:lpstr>PowerPoint Presentation</vt:lpstr>
      <vt:lpstr>PowerPoint Presentation</vt:lpstr>
      <vt:lpstr> Operative terms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Gastrointestinal</dc:title>
  <dc:creator>Jitender Lamba</dc:creator>
  <cp:lastModifiedBy>Jitender Singh</cp:lastModifiedBy>
  <cp:revision>35</cp:revision>
  <dcterms:created xsi:type="dcterms:W3CDTF">2024-12-21T14:55:58Z</dcterms:created>
  <dcterms:modified xsi:type="dcterms:W3CDTF">2024-12-27T15:54:50Z</dcterms:modified>
</cp:coreProperties>
</file>