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921C5-E14D-4A80-8975-F22EE408D23C}" v="1" dt="2025-01-08T13:47:20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tender Singh" userId="aa34d5308c137e42" providerId="LiveId" clId="{86D921C5-E14D-4A80-8975-F22EE408D23C}"/>
    <pc:docChg chg="modSld">
      <pc:chgData name="Jitender Singh" userId="aa34d5308c137e42" providerId="LiveId" clId="{86D921C5-E14D-4A80-8975-F22EE408D23C}" dt="2025-01-08T13:44:37.952" v="44" actId="20577"/>
      <pc:docMkLst>
        <pc:docMk/>
      </pc:docMkLst>
      <pc:sldChg chg="modSp mod">
        <pc:chgData name="Jitender Singh" userId="aa34d5308c137e42" providerId="LiveId" clId="{86D921C5-E14D-4A80-8975-F22EE408D23C}" dt="2025-01-08T13:41:52.469" v="12" actId="20577"/>
        <pc:sldMkLst>
          <pc:docMk/>
          <pc:sldMk cId="2996768478" sldId="260"/>
        </pc:sldMkLst>
        <pc:spChg chg="mod">
          <ac:chgData name="Jitender Singh" userId="aa34d5308c137e42" providerId="LiveId" clId="{86D921C5-E14D-4A80-8975-F22EE408D23C}" dt="2025-01-08T13:41:52.469" v="12" actId="20577"/>
          <ac:spMkLst>
            <pc:docMk/>
            <pc:sldMk cId="2996768478" sldId="260"/>
            <ac:spMk id="3" creationId="{E002F033-89B4-4585-8B4B-D5B4DC66D8F0}"/>
          </ac:spMkLst>
        </pc:spChg>
      </pc:sldChg>
      <pc:sldChg chg="modSp mod">
        <pc:chgData name="Jitender Singh" userId="aa34d5308c137e42" providerId="LiveId" clId="{86D921C5-E14D-4A80-8975-F22EE408D23C}" dt="2025-01-08T13:44:37.952" v="44" actId="20577"/>
        <pc:sldMkLst>
          <pc:docMk/>
          <pc:sldMk cId="1763938765" sldId="261"/>
        </pc:sldMkLst>
        <pc:spChg chg="mod">
          <ac:chgData name="Jitender Singh" userId="aa34d5308c137e42" providerId="LiveId" clId="{86D921C5-E14D-4A80-8975-F22EE408D23C}" dt="2025-01-08T13:44:37.952" v="44" actId="20577"/>
          <ac:spMkLst>
            <pc:docMk/>
            <pc:sldMk cId="1763938765" sldId="261"/>
            <ac:spMk id="3" creationId="{C6F65146-5D58-492D-AC57-14C0044C8E4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01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1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46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70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56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22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3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5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682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6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642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66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9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54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6ED90-7BE7-47C3-984A-E1E05FB6292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52B377-25CA-4D6A-9BEB-D638B8073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9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715A-E202-4049-8984-968AA5C22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771861" cy="1408802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B0F0"/>
                </a:solidFill>
              </a:rPr>
              <a:t>Musculoskeletal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1CB37-FC1D-43DD-A836-DA8513424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583" y="3061252"/>
            <a:ext cx="9064487" cy="1762539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tx1"/>
                </a:solidFill>
              </a:rPr>
              <a:t>The musculoskeletal system provides support and gives shape to the body. The muscles cover the bones and supply the forces that make movement possible. They also provide a protective covering for internal organs and produce body heat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731" y="197735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04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musculoskeletal system review ...">
            <a:extLst>
              <a:ext uri="{FF2B5EF4-FFF2-40B4-BE49-F238E27FC236}">
                <a16:creationId xmlns:a16="http://schemas.microsoft.com/office/drawing/2014/main" id="{D84B2428-5E1F-40B5-A057-F960FB61D3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373" y="1018825"/>
            <a:ext cx="3259207" cy="610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62" y="94197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5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45F12-F3EC-4CAE-B3BA-A1C62B9A7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b="1" dirty="0">
                <a:solidFill>
                  <a:srgbClr val="00B0F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>Anatomical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3FEA0-3DF8-4FE4-A945-7A3153B9C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00B0F0"/>
                </a:solidFill>
              </a:rPr>
              <a:t>Word						Meaning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Appendicular skeleton				Bones of shoulder, pelvis and upper and 											lower extremities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Axial Skeleton					Bone of skull, chest, cervical, thoracic and lumbar 									vertebrae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</a:rPr>
              <a:t>Type of Bones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Compact bone					Tightly solid, strong bone tissue resistant to bending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Long bones						bones of arms and legs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Short bones						bones of wrist and ankles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Flat bones						bones of ribs, shoulder blades, pelvis and skull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Irregular bones					bones of vertebrae and face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Sesamoid bones					round bones that are found near joints (patella)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32192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5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97BE4-52FB-438C-B78F-EB5F846E3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116023" cy="36306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Ligament 						:a flexible band of fibrous tissue and 											 that connects bone to bone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Synovial membrane 			:membrane lining the capsule of a joint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Synovial fluid 					:lubricating fluid secreted by the synovial 										  membrane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Smooth muscle 				:involuntary muscle found in internal organs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Tendon						:a band of fibrous tissue that connects muscle 									to bone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862" y="142172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6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FBD7-FE33-4570-B4CF-F0B485087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201623" cy="117944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rgbClr val="00B0F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>Symptomatic and Diagnostic Terms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2F033-89B4-4585-8B4B-D5B4DC66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00B0F0"/>
                </a:solidFill>
              </a:rPr>
              <a:t>Word					Meaning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Arthralgia					joint pain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Atrophy 					shrinking of muscle size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Hypertrophy				increase in the size of a muscle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Myalgia 					muscle pain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Ostealgia					bone pain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Arthritis 					Inflammation in the joints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Chondromalacia			Softening of cartilage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Myoma					muscle tumor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Osteomalacia 				disease marked by softening of the bone caused by 								calcium and vitamin D deficiency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271" y="76200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68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95D6-91BA-4654-9EB6-E33BACF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b="1" dirty="0">
                <a:solidFill>
                  <a:srgbClr val="00B0F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>Operative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65146-5D58-492D-AC57-14C0044C8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sz="1800" b="1" dirty="0">
                <a:solidFill>
                  <a:srgbClr val="00B0F0"/>
                </a:solidFill>
              </a:rPr>
              <a:t>Word						Meaning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Amputation					to cut around, partial or complete removal of 								limb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Arthrocentesis 				puncture for aspiration of a joint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Arthrodesis					binding of joint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Bone grafting					transplantation of a piece of bone from one 									site to another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Arthroscopy					Visualization of the joint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ORIF							Open reduction internal fixation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Osteoplasty					</a:t>
            </a:r>
            <a:r>
              <a:rPr lang="en-US" dirty="0">
                <a:solidFill>
                  <a:schemeClr val="tx1"/>
                </a:solidFill>
              </a:rPr>
              <a:t>Surgical </a:t>
            </a:r>
            <a:r>
              <a:rPr lang="en-US" sz="1800" dirty="0">
                <a:solidFill>
                  <a:schemeClr val="tx1"/>
                </a:solidFill>
              </a:rPr>
              <a:t>repair of bone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84" y="0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387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538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</vt:lpstr>
      <vt:lpstr>Wingdings 3</vt:lpstr>
      <vt:lpstr>Facet</vt:lpstr>
      <vt:lpstr>Musculoskeletal System</vt:lpstr>
      <vt:lpstr>PowerPoint Presentation</vt:lpstr>
      <vt:lpstr> Anatomical Terms</vt:lpstr>
      <vt:lpstr>PowerPoint Presentation</vt:lpstr>
      <vt:lpstr> Symptomatic and Diagnostic Terms </vt:lpstr>
      <vt:lpstr> Operative Terms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Musculoskeletal System</dc:title>
  <dc:creator>Jitender Lamba</dc:creator>
  <cp:lastModifiedBy>Jitender Singh</cp:lastModifiedBy>
  <cp:revision>18</cp:revision>
  <dcterms:created xsi:type="dcterms:W3CDTF">2024-12-28T13:59:31Z</dcterms:created>
  <dcterms:modified xsi:type="dcterms:W3CDTF">2025-01-08T13:47:23Z</dcterms:modified>
</cp:coreProperties>
</file>