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2A843-3DDD-4AD3-A1CD-B9B6EC44ECB6}" type="datetimeFigureOut">
              <a:rPr lang="en-US" smtClean="0"/>
              <a:t>12/28/2024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2A1FE-B106-42E7-AF31-2126D9163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25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BE169-FB3B-4F3F-98B2-DC74C9D855F8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1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7189F-664D-4F95-9378-8C186B7593F8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2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7AF0D-6CAE-49FD-AB51-2D70DBC39E5C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906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E9FB-6827-4736-9956-E3848699EBFF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03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98FC-B78D-4415-B9B2-45650DAC5287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4145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E6DD-4530-4126-94C1-C252838DD652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91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7989E-A0E9-45E7-A367-C5FD6BD50A3D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16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CCBE5-87EC-4D79-98EF-1A65E7F51DA8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2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92B5-8954-404A-85D2-E9A5776A6A85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0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1DF4-6D21-4B10-877E-BAEE5BE9D45D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FB8C-1C2D-4918-969D-9BDF5F5BF8F2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8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8BE2C-8638-430D-BC79-4B31A1CAE02E}" type="datetime1">
              <a:rPr lang="en-US" smtClean="0"/>
              <a:t>12/28/2024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9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004E-8BF2-4A49-8522-34A29FBB81F9}" type="datetime1">
              <a:rPr lang="en-US" smtClean="0"/>
              <a:t>12/28/2024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8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9A309-0E23-4257-86CB-14A09B815110}" type="datetime1">
              <a:rPr lang="en-US" smtClean="0"/>
              <a:t>12/28/2024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8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2F02-0632-45B1-ABA7-98CD69A63209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12E5-3BB4-422A-8D52-B73D15DF78C2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14A6-2535-4360-A327-49736E11E57A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Made By Xpert Healthcare Group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2BB753-4A1C-4E97-AF0A-247B2C870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9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F4A80-893E-40D8-86AA-9B638D86A5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00B0F0"/>
                </a:solidFill>
              </a:rPr>
              <a:t>The Respiratory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4FC70-7222-45F2-BD71-A2B5D5438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respiratory system is composed of the organs and structures that function to exchange gases within the body</a:t>
            </a:r>
            <a:r>
              <a:rPr lang="en-US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207A44-4580-4422-B2C3-C1D369504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52" y="301716"/>
            <a:ext cx="1219048" cy="145714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10CCE-53BE-419F-B8E6-F51412061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89AA-4FD1-445C-8802-428786166031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D89D8-6DB8-4BD8-81DA-24B68254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</p:spTree>
    <p:extLst>
      <p:ext uri="{BB962C8B-B14F-4D97-AF65-F5344CB8AC3E}">
        <p14:creationId xmlns:p14="http://schemas.microsoft.com/office/powerpoint/2010/main" val="230254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BEAC-C709-4C1A-A6A8-2E8C2FACE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Diagram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9BB6D-82C3-4E30-A162-CA37F0048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92B5-8954-404A-85D2-E9A5776A6A85}" type="datetime1">
              <a:rPr lang="en-US" smtClean="0"/>
              <a:t>12/28/2024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43765-7CB5-46D4-9126-8E5B97AC7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  <p:pic>
        <p:nvPicPr>
          <p:cNvPr id="1026" name="Picture 2" descr="Easy Respiratory System diagram drawing ...">
            <a:extLst>
              <a:ext uri="{FF2B5EF4-FFF2-40B4-BE49-F238E27FC236}">
                <a16:creationId xmlns:a16="http://schemas.microsoft.com/office/drawing/2014/main" id="{A9A6CB05-8041-4308-9B01-43C8A39C3C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861" y="1930400"/>
            <a:ext cx="6029739" cy="316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703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4CEC5-AC8B-4C23-8C60-72DE51884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>
                <a:solidFill>
                  <a:srgbClr val="00B0F0"/>
                </a:solidFill>
              </a:rPr>
            </a:b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Anatomy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7450D-85A3-4701-A21A-CF74CBCD2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Word						Meaning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Pharynx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Throat, passageway for food to the esophagus and air to the 						larynx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Larynx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Voice box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lungs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Two spongy organs, located in the thoracic cavity enc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Lobes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Subdivisions of the lungs, two on the left and three on the right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Pleura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Membranes enclosing the lung lining the thoracic cavity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Diaphragm</a:t>
            </a:r>
            <a:r>
              <a:rPr lang="en-US" dirty="0"/>
              <a:t>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Muscular  partition that separates the thoracic cavity from the 						abdominal cavity and aids in respiration by moving up and down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813AD9-AD1D-4028-8B59-CA1EF8D5A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61" y="0"/>
            <a:ext cx="1219048" cy="132556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5F87C-10E5-4EE9-BACB-60469B24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A0A3-0371-4D27-9E0C-75FA718BA2BA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41A04-86CF-4BDC-AED0-722FB6DF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</p:spTree>
    <p:extLst>
      <p:ext uri="{BB962C8B-B14F-4D97-AF65-F5344CB8AC3E}">
        <p14:creationId xmlns:p14="http://schemas.microsoft.com/office/powerpoint/2010/main" val="15438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33D61-C929-4E86-A125-A90B11AEC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</a:br>
            <a:br>
              <a:rPr lang="en-US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</a:br>
            <a:r>
              <a:rPr lang="en-US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Symptomatic Term</a:t>
            </a:r>
            <a:r>
              <a:rPr lang="en-US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AB69E-6682-41CE-B3F8-2126BF758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Eupnea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Normal Breathing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Bradypnea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Slow breathing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Tachypnea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Fast breathing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Hyperpnea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deep breathing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Epistaxis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Nosebleed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Hypercapnia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Excessive level of carbon dioxide in the blood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Hypoxemia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deficient amount of oxygen in the blood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hypoxia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deficient amount of oxygen in tissue cells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3A0CD-1D0B-45DD-AEB8-38B69E113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52" y="0"/>
            <a:ext cx="1219048" cy="140960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8C269-B617-4A53-A582-6F401D7F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F9AD-8C1A-410B-9884-9DD439E4B706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9732F1-0AAD-4314-BADD-BC3C4E7CA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</p:spTree>
    <p:extLst>
      <p:ext uri="{BB962C8B-B14F-4D97-AF65-F5344CB8AC3E}">
        <p14:creationId xmlns:p14="http://schemas.microsoft.com/office/powerpoint/2010/main" val="174140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9EB7-09CB-4941-BD1C-1B56EC5A7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rhinorrhea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watery discharge from the nose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bronchitis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inflammation of the bronchi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laryngitis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Inflammation of larynx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Pharyngitis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Inflammation of the pharynx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Pleuritis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Inflammation of pleura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Pneumonia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Infection of the lung caused primarily by bacteria, virus, and 							chemicals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Pneumonitis</a:t>
            </a:r>
            <a:r>
              <a:rPr lang="en-US" dirty="0"/>
              <a:t> 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Inflammation of the lung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URI</a:t>
            </a:r>
            <a:r>
              <a:rPr lang="en-US" dirty="0"/>
              <a:t> 	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Upper Respiratory Infection tract involving the nasal passages, 							pharynx and bronchi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6D7E62-3FD7-4C4A-92F9-FB90706C97B5}"/>
              </a:ext>
            </a:extLst>
          </p:cNvPr>
          <p:cNvSpPr txBox="1"/>
          <p:nvPr/>
        </p:nvSpPr>
        <p:spPr>
          <a:xfrm>
            <a:off x="1948070" y="888760"/>
            <a:ext cx="60429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4"/>
            <a:endParaRPr lang="en-US" sz="4000" i="0" u="none" strike="noStrike" dirty="0">
              <a:solidFill>
                <a:srgbClr val="00B0F0"/>
              </a:solidFill>
              <a:effectLst/>
              <a:latin typeface="Calibri" panose="020F0502020204030204" pitchFamily="34" charset="0"/>
            </a:endParaRPr>
          </a:p>
          <a:p>
            <a:pPr lvl="4"/>
            <a:r>
              <a:rPr lang="en-US" sz="4000" i="0" u="none" strike="noStrike" dirty="0">
                <a:solidFill>
                  <a:srgbClr val="00B0F0"/>
                </a:solidFill>
                <a:effectLst/>
                <a:latin typeface="Calibri" panose="020F0502020204030204" pitchFamily="34" charset="0"/>
              </a:rPr>
              <a:t>Symptomatic Term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endParaRPr lang="en-US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906F7-0AE9-4EC9-A607-CE8A9CAED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070" y="45699"/>
            <a:ext cx="1219048" cy="145714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D6FE3-33B8-45AC-B515-FE12096A1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FC7F-0100-40D5-820C-D29ACCC8EFE8}" type="datetime1">
              <a:rPr lang="en-US" smtClean="0"/>
              <a:t>12/28/2024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C6050-722F-4352-8101-C8CF761F0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</p:spTree>
    <p:extLst>
      <p:ext uri="{BB962C8B-B14F-4D97-AF65-F5344CB8AC3E}">
        <p14:creationId xmlns:p14="http://schemas.microsoft.com/office/powerpoint/2010/main" val="202565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D2E3E-DD3A-4F70-8617-E3D8A638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			</a:t>
            </a:r>
            <a:r>
              <a:rPr lang="en-US" dirty="0">
                <a:solidFill>
                  <a:srgbClr val="00B0F0"/>
                </a:solidFill>
              </a:rPr>
              <a:t>	</a:t>
            </a:r>
            <a:br>
              <a:rPr lang="en-US" dirty="0">
                <a:solidFill>
                  <a:srgbClr val="00B0F0"/>
                </a:solidFill>
              </a:rPr>
            </a:b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			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			Operative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B1FF7-ECDD-41C6-AC35-B53B87393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	</a:t>
            </a:r>
          </a:p>
          <a:p>
            <a:pPr marL="0" indent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Word						Meaning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Lobectomy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Removal of lob of a lung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Thoracentesis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Puncture for aspiration of the chest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Thoracoscopy</a:t>
            </a:r>
            <a:r>
              <a:rPr lang="en-US" dirty="0"/>
              <a:t>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Endoscopic  examination of the pleural cavity using a 								thoracoscope</a:t>
            </a:r>
            <a:r>
              <a:rPr lang="en-US" dirty="0"/>
              <a:t> 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racheotomy</a:t>
            </a:r>
            <a:r>
              <a:rPr lang="en-US" dirty="0"/>
              <a:t> 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incision into trachea</a:t>
            </a:r>
            <a:r>
              <a:rPr lang="en-US" dirty="0"/>
              <a:t> </a:t>
            </a:r>
          </a:p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T&amp;A</a:t>
            </a:r>
            <a:r>
              <a:rPr lang="en-US" dirty="0"/>
              <a:t> 						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Tonsillectomy  and adenoidectomy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E844A9-8098-4F8C-9203-62D017D06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52" y="0"/>
            <a:ext cx="1219048" cy="145714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7E806-AC6B-43B5-90DD-1A809EC6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B51A-B065-4BFA-BC2F-8769947ED5D5}" type="datetime1">
              <a:rPr lang="en-US" smtClean="0"/>
              <a:t>12/28/2024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BD64B5-6C56-4C42-AD25-FDF5E559B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Made By Xpert Healthcare Group</a:t>
            </a:r>
          </a:p>
        </p:txBody>
      </p:sp>
    </p:spTree>
    <p:extLst>
      <p:ext uri="{BB962C8B-B14F-4D97-AF65-F5344CB8AC3E}">
        <p14:creationId xmlns:p14="http://schemas.microsoft.com/office/powerpoint/2010/main" val="21143094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435</Words>
  <Application>Microsoft Office PowerPoint</Application>
  <PresentationFormat>Widescreen</PresentationFormat>
  <Paragraphs>52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The Respiratory System</vt:lpstr>
      <vt:lpstr>Diagram</vt:lpstr>
      <vt:lpstr>  Anatomy Terms</vt:lpstr>
      <vt:lpstr>  Symptomatic Term </vt:lpstr>
      <vt:lpstr>PowerPoint Presentation</vt:lpstr>
      <vt:lpstr>             Operative Terms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Respiratory System</dc:title>
  <dc:creator>Jitender Lamba</dc:creator>
  <cp:lastModifiedBy>Jitender Lamba</cp:lastModifiedBy>
  <cp:revision>17</cp:revision>
  <dcterms:created xsi:type="dcterms:W3CDTF">2024-12-25T16:29:16Z</dcterms:created>
  <dcterms:modified xsi:type="dcterms:W3CDTF">2024-12-28T05:12:27Z</dcterms:modified>
</cp:coreProperties>
</file>