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368017-CE32-4008-9A1E-8849E23C54FD}" v="1" dt="2025-01-14T12:27:44.0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tender Singh" userId="aa34d5308c137e42" providerId="LiveId" clId="{AA368017-CE32-4008-9A1E-8849E23C54FD}"/>
    <pc:docChg chg="custSel modSld">
      <pc:chgData name="Jitender Singh" userId="aa34d5308c137e42" providerId="LiveId" clId="{AA368017-CE32-4008-9A1E-8849E23C54FD}" dt="2025-01-14T12:27:07.216" v="1" actId="313"/>
      <pc:docMkLst>
        <pc:docMk/>
      </pc:docMkLst>
      <pc:sldChg chg="modSp mod">
        <pc:chgData name="Jitender Singh" userId="aa34d5308c137e42" providerId="LiveId" clId="{AA368017-CE32-4008-9A1E-8849E23C54FD}" dt="2025-01-14T12:27:01.676" v="0" actId="122"/>
        <pc:sldMkLst>
          <pc:docMk/>
          <pc:sldMk cId="3191529274" sldId="257"/>
        </pc:sldMkLst>
        <pc:spChg chg="mod">
          <ac:chgData name="Jitender Singh" userId="aa34d5308c137e42" providerId="LiveId" clId="{AA368017-CE32-4008-9A1E-8849E23C54FD}" dt="2025-01-14T12:27:01.676" v="0" actId="122"/>
          <ac:spMkLst>
            <pc:docMk/>
            <pc:sldMk cId="3191529274" sldId="257"/>
            <ac:spMk id="2" creationId="{E4517792-4A6B-A769-DB8B-4F1CD451041B}"/>
          </ac:spMkLst>
        </pc:spChg>
      </pc:sldChg>
      <pc:sldChg chg="modSp mod">
        <pc:chgData name="Jitender Singh" userId="aa34d5308c137e42" providerId="LiveId" clId="{AA368017-CE32-4008-9A1E-8849E23C54FD}" dt="2025-01-14T12:27:07.216" v="1" actId="313"/>
        <pc:sldMkLst>
          <pc:docMk/>
          <pc:sldMk cId="854885677" sldId="258"/>
        </pc:sldMkLst>
        <pc:spChg chg="mod">
          <ac:chgData name="Jitender Singh" userId="aa34d5308c137e42" providerId="LiveId" clId="{AA368017-CE32-4008-9A1E-8849E23C54FD}" dt="2025-01-14T12:27:07.216" v="1" actId="313"/>
          <ac:spMkLst>
            <pc:docMk/>
            <pc:sldMk cId="854885677" sldId="258"/>
            <ac:spMk id="3" creationId="{48C2E05E-0522-9586-33D2-A917AA5CDFC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A48895-96E6-4FEB-8350-6177134D3FC3}" type="datetimeFigureOut">
              <a:rPr lang="en-IN" smtClean="0"/>
              <a:t>14/01/2025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2F83B3-D07F-4E63-9659-47A84322B31A}" type="slidenum">
              <a:rPr lang="en-IN" smtClean="0"/>
              <a:t>‹#›</a:t>
            </a:fld>
            <a:endParaRPr lang="en-IN"/>
          </a:p>
        </p:txBody>
      </p:sp>
    </p:spTree>
    <p:extLst>
      <p:ext uri="{BB962C8B-B14F-4D97-AF65-F5344CB8AC3E}">
        <p14:creationId xmlns:p14="http://schemas.microsoft.com/office/powerpoint/2010/main" val="2899188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D3512B8-BCC3-4F61-AB30-1664BAD48DFB}" type="datetime1">
              <a:rPr lang="en-IN" smtClean="0"/>
              <a:t>14/01/2025</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23764536-20A1-4DF7-BEE6-3130FB49FAB7}" type="slidenum">
              <a:rPr lang="en-IN" smtClean="0"/>
              <a:t>‹#›</a:t>
            </a:fld>
            <a:endParaRPr lang="en-IN"/>
          </a:p>
        </p:txBody>
      </p:sp>
    </p:spTree>
    <p:extLst>
      <p:ext uri="{BB962C8B-B14F-4D97-AF65-F5344CB8AC3E}">
        <p14:creationId xmlns:p14="http://schemas.microsoft.com/office/powerpoint/2010/main" val="41228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0F5790-F703-4656-ADDF-866F97925246}" type="datetime1">
              <a:rPr lang="en-IN" smtClean="0"/>
              <a:t>14/01/2025</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23764536-20A1-4DF7-BEE6-3130FB49FAB7}" type="slidenum">
              <a:rPr lang="en-IN" smtClean="0"/>
              <a:t>‹#›</a:t>
            </a:fld>
            <a:endParaRPr lang="en-IN"/>
          </a:p>
        </p:txBody>
      </p:sp>
    </p:spTree>
    <p:extLst>
      <p:ext uri="{BB962C8B-B14F-4D97-AF65-F5344CB8AC3E}">
        <p14:creationId xmlns:p14="http://schemas.microsoft.com/office/powerpoint/2010/main" val="2344164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E851C9-D270-4020-9B61-1BE9C5E67E23}" type="datetime1">
              <a:rPr lang="en-IN" smtClean="0"/>
              <a:t>14/01/2025</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23764536-20A1-4DF7-BEE6-3130FB49FAB7}" type="slidenum">
              <a:rPr lang="en-IN" smtClean="0"/>
              <a:t>‹#›</a:t>
            </a:fld>
            <a:endParaRPr lang="en-IN"/>
          </a:p>
        </p:txBody>
      </p:sp>
    </p:spTree>
    <p:extLst>
      <p:ext uri="{BB962C8B-B14F-4D97-AF65-F5344CB8AC3E}">
        <p14:creationId xmlns:p14="http://schemas.microsoft.com/office/powerpoint/2010/main" val="4030982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8D0A4D-862D-4ECC-8343-DAD44594C839}" type="datetime1">
              <a:rPr lang="en-IN" smtClean="0"/>
              <a:t>14/01/2025</a:t>
            </a:fld>
            <a:endParaRPr lang="en-IN"/>
          </a:p>
        </p:txBody>
      </p:sp>
      <p:sp>
        <p:nvSpPr>
          <p:cNvPr id="6" name="Footer Placeholder 5"/>
          <p:cNvSpPr>
            <a:spLocks noGrp="1"/>
          </p:cNvSpPr>
          <p:nvPr>
            <p:ph type="ftr" sz="quarter" idx="11"/>
          </p:nvPr>
        </p:nvSpPr>
        <p:spPr/>
        <p:txBody>
          <a:bodyPr/>
          <a:lstStyle/>
          <a:p>
            <a:r>
              <a:rPr lang="en-US"/>
              <a:t>Made By Jitender Singh Lamba (CPC, COC, CIC, CPCO)</a:t>
            </a:r>
            <a:endParaRPr lang="en-IN"/>
          </a:p>
        </p:txBody>
      </p:sp>
      <p:sp>
        <p:nvSpPr>
          <p:cNvPr id="7" name="Slide Number Placeholder 6"/>
          <p:cNvSpPr>
            <a:spLocks noGrp="1"/>
          </p:cNvSpPr>
          <p:nvPr>
            <p:ph type="sldNum" sz="quarter" idx="12"/>
          </p:nvPr>
        </p:nvSpPr>
        <p:spPr/>
        <p:txBody>
          <a:bodyPr/>
          <a:lstStyle/>
          <a:p>
            <a:fld id="{23764536-20A1-4DF7-BEE6-3130FB49FAB7}" type="slidenum">
              <a:rPr lang="en-IN" smtClean="0"/>
              <a:t>‹#›</a:t>
            </a:fld>
            <a:endParaRPr lang="en-IN"/>
          </a:p>
        </p:txBody>
      </p:sp>
    </p:spTree>
    <p:extLst>
      <p:ext uri="{BB962C8B-B14F-4D97-AF65-F5344CB8AC3E}">
        <p14:creationId xmlns:p14="http://schemas.microsoft.com/office/powerpoint/2010/main" val="3817831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CB5E05-0D23-40A5-8D2E-53E112B3EDF3}" type="datetime1">
              <a:rPr lang="en-IN" smtClean="0"/>
              <a:t>14/01/2025</a:t>
            </a:fld>
            <a:endParaRPr lang="en-IN"/>
          </a:p>
        </p:txBody>
      </p:sp>
      <p:sp>
        <p:nvSpPr>
          <p:cNvPr id="8" name="Footer Placeholder 7"/>
          <p:cNvSpPr>
            <a:spLocks noGrp="1"/>
          </p:cNvSpPr>
          <p:nvPr>
            <p:ph type="ftr" sz="quarter" idx="11"/>
          </p:nvPr>
        </p:nvSpPr>
        <p:spPr/>
        <p:txBody>
          <a:bodyPr/>
          <a:lstStyle/>
          <a:p>
            <a:r>
              <a:rPr lang="en-US"/>
              <a:t>Made By Jitender Singh Lamba (CPC, COC, CIC, CPCO)</a:t>
            </a:r>
            <a:endParaRPr lang="en-IN"/>
          </a:p>
        </p:txBody>
      </p:sp>
      <p:sp>
        <p:nvSpPr>
          <p:cNvPr id="9" name="Slide Number Placeholder 8"/>
          <p:cNvSpPr>
            <a:spLocks noGrp="1"/>
          </p:cNvSpPr>
          <p:nvPr>
            <p:ph type="sldNum" sz="quarter" idx="12"/>
          </p:nvPr>
        </p:nvSpPr>
        <p:spPr/>
        <p:txBody>
          <a:bodyPr/>
          <a:lstStyle/>
          <a:p>
            <a:fld id="{23764536-20A1-4DF7-BEE6-3130FB49FAB7}" type="slidenum">
              <a:rPr lang="en-IN" smtClean="0"/>
              <a:t>‹#›</a:t>
            </a:fld>
            <a:endParaRPr lang="en-IN"/>
          </a:p>
        </p:txBody>
      </p:sp>
    </p:spTree>
    <p:extLst>
      <p:ext uri="{BB962C8B-B14F-4D97-AF65-F5344CB8AC3E}">
        <p14:creationId xmlns:p14="http://schemas.microsoft.com/office/powerpoint/2010/main" val="1989170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C35553-C5C5-4EDA-AFCE-99D7983AA7BA}" type="datetime1">
              <a:rPr lang="en-IN" smtClean="0"/>
              <a:t>14/01/2025</a:t>
            </a:fld>
            <a:endParaRPr lang="en-IN"/>
          </a:p>
        </p:txBody>
      </p:sp>
      <p:sp>
        <p:nvSpPr>
          <p:cNvPr id="4" name="Footer Placeholder 3"/>
          <p:cNvSpPr>
            <a:spLocks noGrp="1"/>
          </p:cNvSpPr>
          <p:nvPr>
            <p:ph type="ftr" sz="quarter" idx="11"/>
          </p:nvPr>
        </p:nvSpPr>
        <p:spPr/>
        <p:txBody>
          <a:bodyPr/>
          <a:lstStyle/>
          <a:p>
            <a:r>
              <a:rPr lang="en-US"/>
              <a:t>Made By Jitender Singh Lamba (CPC, COC, CIC, CPCO)</a:t>
            </a:r>
            <a:endParaRPr lang="en-IN"/>
          </a:p>
        </p:txBody>
      </p:sp>
      <p:sp>
        <p:nvSpPr>
          <p:cNvPr id="5" name="Slide Number Placeholder 4"/>
          <p:cNvSpPr>
            <a:spLocks noGrp="1"/>
          </p:cNvSpPr>
          <p:nvPr>
            <p:ph type="sldNum" sz="quarter" idx="12"/>
          </p:nvPr>
        </p:nvSpPr>
        <p:spPr/>
        <p:txBody>
          <a:bodyPr/>
          <a:lstStyle/>
          <a:p>
            <a:fld id="{23764536-20A1-4DF7-BEE6-3130FB49FAB7}" type="slidenum">
              <a:rPr lang="en-IN" smtClean="0"/>
              <a:t>‹#›</a:t>
            </a:fld>
            <a:endParaRPr lang="en-IN"/>
          </a:p>
        </p:txBody>
      </p:sp>
    </p:spTree>
    <p:extLst>
      <p:ext uri="{BB962C8B-B14F-4D97-AF65-F5344CB8AC3E}">
        <p14:creationId xmlns:p14="http://schemas.microsoft.com/office/powerpoint/2010/main" val="3678738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C902A6-4BDB-4136-B93C-544448189E21}" type="datetime1">
              <a:rPr lang="en-IN" smtClean="0"/>
              <a:t>14/01/2025</a:t>
            </a:fld>
            <a:endParaRPr lang="en-IN"/>
          </a:p>
        </p:txBody>
      </p:sp>
      <p:sp>
        <p:nvSpPr>
          <p:cNvPr id="3" name="Footer Placeholder 2"/>
          <p:cNvSpPr>
            <a:spLocks noGrp="1"/>
          </p:cNvSpPr>
          <p:nvPr>
            <p:ph type="ftr" sz="quarter" idx="11"/>
          </p:nvPr>
        </p:nvSpPr>
        <p:spPr/>
        <p:txBody>
          <a:bodyPr/>
          <a:lstStyle/>
          <a:p>
            <a:r>
              <a:rPr lang="en-US"/>
              <a:t>Made By Jitender Singh Lamba (CPC, COC, CIC, CPCO)</a:t>
            </a:r>
            <a:endParaRPr lang="en-IN"/>
          </a:p>
        </p:txBody>
      </p:sp>
      <p:sp>
        <p:nvSpPr>
          <p:cNvPr id="4" name="Slide Number Placeholder 3"/>
          <p:cNvSpPr>
            <a:spLocks noGrp="1"/>
          </p:cNvSpPr>
          <p:nvPr>
            <p:ph type="sldNum" sz="quarter" idx="12"/>
          </p:nvPr>
        </p:nvSpPr>
        <p:spPr/>
        <p:txBody>
          <a:bodyPr/>
          <a:lstStyle/>
          <a:p>
            <a:fld id="{23764536-20A1-4DF7-BEE6-3130FB49FAB7}" type="slidenum">
              <a:rPr lang="en-IN" smtClean="0"/>
              <a:t>‹#›</a:t>
            </a:fld>
            <a:endParaRPr lang="en-IN"/>
          </a:p>
        </p:txBody>
      </p:sp>
    </p:spTree>
    <p:extLst>
      <p:ext uri="{BB962C8B-B14F-4D97-AF65-F5344CB8AC3E}">
        <p14:creationId xmlns:p14="http://schemas.microsoft.com/office/powerpoint/2010/main" val="4229028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D791AB9-7C8F-42DC-B7F1-491BC04BD7CC}" type="datetime1">
              <a:rPr lang="en-IN" smtClean="0"/>
              <a:t>14/01/2025</a:t>
            </a:fld>
            <a:endParaRPr lang="en-IN"/>
          </a:p>
        </p:txBody>
      </p:sp>
      <p:sp>
        <p:nvSpPr>
          <p:cNvPr id="6" name="Footer Placeholder 5"/>
          <p:cNvSpPr>
            <a:spLocks noGrp="1"/>
          </p:cNvSpPr>
          <p:nvPr>
            <p:ph type="ftr" sz="quarter" idx="11"/>
          </p:nvPr>
        </p:nvSpPr>
        <p:spPr/>
        <p:txBody>
          <a:bodyPr/>
          <a:lstStyle/>
          <a:p>
            <a:r>
              <a:rPr lang="en-US"/>
              <a:t>Made By Jitender Singh Lamba (CPC, COC, CIC, CPCO)</a:t>
            </a:r>
            <a:endParaRPr lang="en-IN"/>
          </a:p>
        </p:txBody>
      </p:sp>
      <p:sp>
        <p:nvSpPr>
          <p:cNvPr id="7" name="Slide Number Placeholder 6"/>
          <p:cNvSpPr>
            <a:spLocks noGrp="1"/>
          </p:cNvSpPr>
          <p:nvPr>
            <p:ph type="sldNum" sz="quarter" idx="12"/>
          </p:nvPr>
        </p:nvSpPr>
        <p:spPr/>
        <p:txBody>
          <a:bodyPr/>
          <a:lstStyle/>
          <a:p>
            <a:fld id="{23764536-20A1-4DF7-BEE6-3130FB49FAB7}" type="slidenum">
              <a:rPr lang="en-IN" smtClean="0"/>
              <a:t>‹#›</a:t>
            </a:fld>
            <a:endParaRPr lang="en-IN"/>
          </a:p>
        </p:txBody>
      </p:sp>
    </p:spTree>
    <p:extLst>
      <p:ext uri="{BB962C8B-B14F-4D97-AF65-F5344CB8AC3E}">
        <p14:creationId xmlns:p14="http://schemas.microsoft.com/office/powerpoint/2010/main" val="3953673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1193FC-8062-4A92-8E43-01D680E33771}" type="datetime1">
              <a:rPr lang="en-IN" smtClean="0"/>
              <a:t>14/01/2025</a:t>
            </a:fld>
            <a:endParaRPr lang="en-IN"/>
          </a:p>
        </p:txBody>
      </p:sp>
      <p:sp>
        <p:nvSpPr>
          <p:cNvPr id="6" name="Footer Placeholder 5"/>
          <p:cNvSpPr>
            <a:spLocks noGrp="1"/>
          </p:cNvSpPr>
          <p:nvPr>
            <p:ph type="ftr" sz="quarter" idx="11"/>
          </p:nvPr>
        </p:nvSpPr>
        <p:spPr/>
        <p:txBody>
          <a:bodyPr/>
          <a:lstStyle/>
          <a:p>
            <a:r>
              <a:rPr lang="en-US"/>
              <a:t>Made By Jitender Singh Lamba (CPC, COC, CIC, CPCO)</a:t>
            </a:r>
            <a:endParaRPr lang="en-IN"/>
          </a:p>
        </p:txBody>
      </p:sp>
      <p:sp>
        <p:nvSpPr>
          <p:cNvPr id="7" name="Slide Number Placeholder 6"/>
          <p:cNvSpPr>
            <a:spLocks noGrp="1"/>
          </p:cNvSpPr>
          <p:nvPr>
            <p:ph type="sldNum" sz="quarter" idx="12"/>
          </p:nvPr>
        </p:nvSpPr>
        <p:spPr/>
        <p:txBody>
          <a:bodyPr/>
          <a:lstStyle/>
          <a:p>
            <a:fld id="{23764536-20A1-4DF7-BEE6-3130FB49FAB7}" type="slidenum">
              <a:rPr lang="en-IN" smtClean="0"/>
              <a:t>‹#›</a:t>
            </a:fld>
            <a:endParaRPr lang="en-IN"/>
          </a:p>
        </p:txBody>
      </p:sp>
    </p:spTree>
    <p:extLst>
      <p:ext uri="{BB962C8B-B14F-4D97-AF65-F5344CB8AC3E}">
        <p14:creationId xmlns:p14="http://schemas.microsoft.com/office/powerpoint/2010/main" val="581808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960A28-C96F-49C7-B297-FCFA966DE8B0}" type="datetime1">
              <a:rPr lang="en-IN" smtClean="0"/>
              <a:t>14/01/2025</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23764536-20A1-4DF7-BEE6-3130FB49FAB7}" type="slidenum">
              <a:rPr lang="en-IN" smtClean="0"/>
              <a:t>‹#›</a:t>
            </a:fld>
            <a:endParaRPr lang="en-IN"/>
          </a:p>
        </p:txBody>
      </p:sp>
    </p:spTree>
    <p:extLst>
      <p:ext uri="{BB962C8B-B14F-4D97-AF65-F5344CB8AC3E}">
        <p14:creationId xmlns:p14="http://schemas.microsoft.com/office/powerpoint/2010/main" val="3685281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2625EC-FD06-4CE7-8897-784BD02B3827}" type="datetime1">
              <a:rPr lang="en-IN" smtClean="0"/>
              <a:t>14/01/2025</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23764536-20A1-4DF7-BEE6-3130FB49FAB7}"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87368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9C3922-6E8D-4746-81DE-B0D70239F34E}" type="datetime1">
              <a:rPr lang="en-IN" smtClean="0"/>
              <a:t>14/01/2025</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23764536-20A1-4DF7-BEE6-3130FB49FAB7}" type="slidenum">
              <a:rPr lang="en-IN" smtClean="0"/>
              <a:t>‹#›</a:t>
            </a:fld>
            <a:endParaRPr lang="en-IN"/>
          </a:p>
        </p:txBody>
      </p:sp>
    </p:spTree>
    <p:extLst>
      <p:ext uri="{BB962C8B-B14F-4D97-AF65-F5344CB8AC3E}">
        <p14:creationId xmlns:p14="http://schemas.microsoft.com/office/powerpoint/2010/main" val="2671751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D1E7B4-100A-49F5-9E9F-34FF9914EFBE}" type="datetime1">
              <a:rPr lang="en-IN" smtClean="0"/>
              <a:t>14/01/2025</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23764536-20A1-4DF7-BEE6-3130FB49FAB7}"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04806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9C9BAF-30C0-45DE-8D54-6851444FC7E1}" type="datetime1">
              <a:rPr lang="en-IN" smtClean="0"/>
              <a:t>14/01/2025</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23764536-20A1-4DF7-BEE6-3130FB49FAB7}" type="slidenum">
              <a:rPr lang="en-IN" smtClean="0"/>
              <a:t>‹#›</a:t>
            </a:fld>
            <a:endParaRPr lang="en-IN"/>
          </a:p>
        </p:txBody>
      </p:sp>
    </p:spTree>
    <p:extLst>
      <p:ext uri="{BB962C8B-B14F-4D97-AF65-F5344CB8AC3E}">
        <p14:creationId xmlns:p14="http://schemas.microsoft.com/office/powerpoint/2010/main" val="42826370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8C1D7A-65EF-4237-A84D-0F100C685CAB}" type="datetime1">
              <a:rPr lang="en-IN" smtClean="0"/>
              <a:t>14/01/2025</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23764536-20A1-4DF7-BEE6-3130FB49FAB7}" type="slidenum">
              <a:rPr lang="en-IN" smtClean="0"/>
              <a:t>‹#›</a:t>
            </a:fld>
            <a:endParaRPr lang="en-IN"/>
          </a:p>
        </p:txBody>
      </p:sp>
    </p:spTree>
    <p:extLst>
      <p:ext uri="{BB962C8B-B14F-4D97-AF65-F5344CB8AC3E}">
        <p14:creationId xmlns:p14="http://schemas.microsoft.com/office/powerpoint/2010/main" val="2778293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D824D3-3E0B-4974-B32C-1151801A0B4D}" type="datetime1">
              <a:rPr lang="en-IN" smtClean="0"/>
              <a:t>14/01/2025</a:t>
            </a:fld>
            <a:endParaRPr lang="en-IN"/>
          </a:p>
        </p:txBody>
      </p:sp>
      <p:sp>
        <p:nvSpPr>
          <p:cNvPr id="5" name="Footer Placeholder 4"/>
          <p:cNvSpPr>
            <a:spLocks noGrp="1"/>
          </p:cNvSpPr>
          <p:nvPr>
            <p:ph type="ftr" sz="quarter" idx="11"/>
          </p:nvPr>
        </p:nvSpPr>
        <p:spPr/>
        <p:txBody>
          <a:bodyPr/>
          <a:lstStyle/>
          <a:p>
            <a:r>
              <a:rPr lang="en-US"/>
              <a:t>Made By Jitender Singh Lamba (CPC, COC, CIC, CPCO)</a:t>
            </a:r>
            <a:endParaRPr lang="en-IN"/>
          </a:p>
        </p:txBody>
      </p:sp>
      <p:sp>
        <p:nvSpPr>
          <p:cNvPr id="6" name="Slide Number Placeholder 5"/>
          <p:cNvSpPr>
            <a:spLocks noGrp="1"/>
          </p:cNvSpPr>
          <p:nvPr>
            <p:ph type="sldNum" sz="quarter" idx="12"/>
          </p:nvPr>
        </p:nvSpPr>
        <p:spPr/>
        <p:txBody>
          <a:bodyPr/>
          <a:lstStyle/>
          <a:p>
            <a:fld id="{23764536-20A1-4DF7-BEE6-3130FB49FAB7}" type="slidenum">
              <a:rPr lang="en-IN" smtClean="0"/>
              <a:t>‹#›</a:t>
            </a:fld>
            <a:endParaRPr lang="en-IN"/>
          </a:p>
        </p:txBody>
      </p:sp>
    </p:spTree>
    <p:extLst>
      <p:ext uri="{BB962C8B-B14F-4D97-AF65-F5344CB8AC3E}">
        <p14:creationId xmlns:p14="http://schemas.microsoft.com/office/powerpoint/2010/main" val="4216402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134FB1E-9EF6-4084-ABBC-5451179B62C5}" type="datetime1">
              <a:rPr lang="en-IN" smtClean="0"/>
              <a:t>14/01/2025</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Made By Jitender Singh Lamba (CPC, COC, CIC, CPCO)</a:t>
            </a:r>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3764536-20A1-4DF7-BEE6-3130FB49FAB7}" type="slidenum">
              <a:rPr lang="en-IN" smtClean="0"/>
              <a:t>‹#›</a:t>
            </a:fld>
            <a:endParaRPr lang="en-IN"/>
          </a:p>
        </p:txBody>
      </p:sp>
    </p:spTree>
    <p:extLst>
      <p:ext uri="{BB962C8B-B14F-4D97-AF65-F5344CB8AC3E}">
        <p14:creationId xmlns:p14="http://schemas.microsoft.com/office/powerpoint/2010/main" val="9859157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C76BE-813C-342A-D4D9-D5DC9A8CFC32}"/>
              </a:ext>
            </a:extLst>
          </p:cNvPr>
          <p:cNvSpPr>
            <a:spLocks noGrp="1"/>
          </p:cNvSpPr>
          <p:nvPr>
            <p:ph type="ctrTitle"/>
          </p:nvPr>
        </p:nvSpPr>
        <p:spPr>
          <a:xfrm>
            <a:off x="1507067" y="2404534"/>
            <a:ext cx="7079149" cy="402633"/>
          </a:xfrm>
        </p:spPr>
        <p:txBody>
          <a:bodyPr>
            <a:normAutofit fontScale="90000"/>
          </a:bodyPr>
          <a:lstStyle/>
          <a:p>
            <a:pPr algn="ctr"/>
            <a:r>
              <a:rPr lang="en-IN" sz="4400" b="1" dirty="0">
                <a:solidFill>
                  <a:srgbClr val="00B0F0"/>
                </a:solidFill>
              </a:rPr>
              <a:t>The Urinary System</a:t>
            </a:r>
            <a:endParaRPr lang="en-IN" sz="4400" dirty="0">
              <a:solidFill>
                <a:srgbClr val="00B0F0"/>
              </a:solidFill>
            </a:endParaRPr>
          </a:p>
        </p:txBody>
      </p:sp>
      <p:sp>
        <p:nvSpPr>
          <p:cNvPr id="3" name="Subtitle 2">
            <a:extLst>
              <a:ext uri="{FF2B5EF4-FFF2-40B4-BE49-F238E27FC236}">
                <a16:creationId xmlns:a16="http://schemas.microsoft.com/office/drawing/2014/main" id="{86BBEC2D-BB67-FC17-4E0A-0342A513EDE3}"/>
              </a:ext>
            </a:extLst>
          </p:cNvPr>
          <p:cNvSpPr>
            <a:spLocks noGrp="1"/>
          </p:cNvSpPr>
          <p:nvPr>
            <p:ph type="subTitle" idx="1"/>
          </p:nvPr>
        </p:nvSpPr>
        <p:spPr>
          <a:xfrm>
            <a:off x="1408176" y="3200401"/>
            <a:ext cx="7865827" cy="1947332"/>
          </a:xfrm>
        </p:spPr>
        <p:txBody>
          <a:bodyPr>
            <a:normAutofit/>
          </a:bodyPr>
          <a:lstStyle/>
          <a:p>
            <a:pPr algn="l"/>
            <a:r>
              <a:rPr lang="en-US" dirty="0"/>
              <a:t>The urinary systems includes the organs and structures involved in the secretion and elimination of urine. Kidneys, urinary bladder and urethra. The principal organs of the urinary systems are kidney, The Kidneys are located on each side of the lumbar region. They filter the blood and secrete water and nitrogenous wastes like urea and creatinine in the form of urine</a:t>
            </a:r>
          </a:p>
          <a:p>
            <a:endParaRPr lang="en-IN" dirty="0"/>
          </a:p>
        </p:txBody>
      </p:sp>
      <p:sp>
        <p:nvSpPr>
          <p:cNvPr id="4" name="Date Placeholder 3">
            <a:extLst>
              <a:ext uri="{FF2B5EF4-FFF2-40B4-BE49-F238E27FC236}">
                <a16:creationId xmlns:a16="http://schemas.microsoft.com/office/drawing/2014/main" id="{02785250-00E3-4BE5-19FB-227111ECEF68}"/>
              </a:ext>
            </a:extLst>
          </p:cNvPr>
          <p:cNvSpPr>
            <a:spLocks noGrp="1"/>
          </p:cNvSpPr>
          <p:nvPr>
            <p:ph type="dt" sz="half" idx="10"/>
          </p:nvPr>
        </p:nvSpPr>
        <p:spPr/>
        <p:txBody>
          <a:bodyPr/>
          <a:lstStyle/>
          <a:p>
            <a:fld id="{C890B929-F4D7-4A85-BAF4-E74CEA41B40E}" type="datetime1">
              <a:rPr lang="en-IN" smtClean="0"/>
              <a:t>14/01/2025</a:t>
            </a:fld>
            <a:endParaRPr lang="en-IN"/>
          </a:p>
        </p:txBody>
      </p:sp>
      <p:sp>
        <p:nvSpPr>
          <p:cNvPr id="5" name="Footer Placeholder 4">
            <a:extLst>
              <a:ext uri="{FF2B5EF4-FFF2-40B4-BE49-F238E27FC236}">
                <a16:creationId xmlns:a16="http://schemas.microsoft.com/office/drawing/2014/main" id="{48F61912-095E-86C3-69E3-A7986C6583F4}"/>
              </a:ext>
            </a:extLst>
          </p:cNvPr>
          <p:cNvSpPr>
            <a:spLocks noGrp="1"/>
          </p:cNvSpPr>
          <p:nvPr>
            <p:ph type="ftr" sz="quarter" idx="11"/>
          </p:nvPr>
        </p:nvSpPr>
        <p:spPr/>
        <p:txBody>
          <a:bodyPr/>
          <a:lstStyle/>
          <a:p>
            <a:r>
              <a:rPr lang="en-US"/>
              <a:t>Made By Jitender Singh Lamba (CPC, COC, CIC, CPCO)</a:t>
            </a:r>
            <a:endParaRPr lang="en-IN"/>
          </a:p>
        </p:txBody>
      </p:sp>
    </p:spTree>
    <p:extLst>
      <p:ext uri="{BB962C8B-B14F-4D97-AF65-F5344CB8AC3E}">
        <p14:creationId xmlns:p14="http://schemas.microsoft.com/office/powerpoint/2010/main" val="1817228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17792-4A6B-A769-DB8B-4F1CD451041B}"/>
              </a:ext>
            </a:extLst>
          </p:cNvPr>
          <p:cNvSpPr>
            <a:spLocks noGrp="1"/>
          </p:cNvSpPr>
          <p:nvPr>
            <p:ph type="title"/>
          </p:nvPr>
        </p:nvSpPr>
        <p:spPr/>
        <p:txBody>
          <a:bodyPr/>
          <a:lstStyle/>
          <a:p>
            <a:pPr algn="ctr"/>
            <a:r>
              <a:rPr lang="en-IN" b="1" dirty="0"/>
              <a:t>			</a:t>
            </a:r>
            <a:r>
              <a:rPr lang="en-IN" b="1" dirty="0">
                <a:solidFill>
                  <a:srgbClr val="00B0F0"/>
                </a:solidFill>
              </a:rPr>
              <a:t>Anatomical Terms:</a:t>
            </a:r>
            <a:endParaRPr lang="en-IN" dirty="0">
              <a:solidFill>
                <a:srgbClr val="00B0F0"/>
              </a:solidFill>
            </a:endParaRPr>
          </a:p>
        </p:txBody>
      </p:sp>
      <p:sp>
        <p:nvSpPr>
          <p:cNvPr id="3" name="Content Placeholder 2">
            <a:extLst>
              <a:ext uri="{FF2B5EF4-FFF2-40B4-BE49-F238E27FC236}">
                <a16:creationId xmlns:a16="http://schemas.microsoft.com/office/drawing/2014/main" id="{720CDF11-E277-8864-6D2F-30407ADA18F1}"/>
              </a:ext>
            </a:extLst>
          </p:cNvPr>
          <p:cNvSpPr>
            <a:spLocks noGrp="1"/>
          </p:cNvSpPr>
          <p:nvPr>
            <p:ph idx="1"/>
          </p:nvPr>
        </p:nvSpPr>
        <p:spPr/>
        <p:txBody>
          <a:bodyPr>
            <a:normAutofit/>
          </a:bodyPr>
          <a:lstStyle/>
          <a:p>
            <a:pPr>
              <a:buFont typeface="Arial" panose="020B0604020202020204" pitchFamily="34" charset="0"/>
              <a:buChar char="•"/>
            </a:pPr>
            <a:r>
              <a:rPr lang="en-US" sz="1600" b="1" dirty="0"/>
              <a:t>Kidneys: Two structures </a:t>
            </a:r>
            <a:r>
              <a:rPr lang="en-US" sz="1600" dirty="0"/>
              <a:t>located on each side of the lumbar region, that filter blood and secrete impurities, forming urine.</a:t>
            </a:r>
          </a:p>
          <a:p>
            <a:pPr>
              <a:buFont typeface="Arial" panose="020B0604020202020204" pitchFamily="34" charset="0"/>
              <a:buChar char="•"/>
            </a:pPr>
            <a:r>
              <a:rPr lang="en-US" sz="1600" b="1" dirty="0">
                <a:effectLst/>
                <a:latin typeface="Georgia" panose="02040502050405020303" pitchFamily="18" charset="0"/>
              </a:rPr>
              <a:t>Cortex</a:t>
            </a:r>
            <a:r>
              <a:rPr lang="en-US" sz="1600" dirty="0">
                <a:effectLst/>
                <a:latin typeface="Georgia" panose="02040502050405020303" pitchFamily="18" charset="0"/>
              </a:rPr>
              <a:t>: Outer part of the kidney </a:t>
            </a:r>
            <a:endParaRPr lang="en-US" sz="1600" dirty="0"/>
          </a:p>
          <a:p>
            <a:pPr>
              <a:buFont typeface="Arial" panose="020B0604020202020204" pitchFamily="34" charset="0"/>
              <a:buChar char="•"/>
            </a:pPr>
            <a:r>
              <a:rPr lang="en-US" sz="1600" b="1" dirty="0">
                <a:effectLst/>
                <a:latin typeface="Georgia" panose="02040502050405020303" pitchFamily="18" charset="0"/>
              </a:rPr>
              <a:t>Medulla</a:t>
            </a:r>
            <a:r>
              <a:rPr lang="en-US" sz="1600" dirty="0">
                <a:effectLst/>
                <a:latin typeface="Georgia" panose="02040502050405020303" pitchFamily="18" charset="0"/>
              </a:rPr>
              <a:t>: Inner part of the kidney</a:t>
            </a:r>
            <a:endParaRPr lang="en-US" sz="1600" dirty="0"/>
          </a:p>
          <a:p>
            <a:pPr>
              <a:buFont typeface="Arial" panose="020B0604020202020204" pitchFamily="34" charset="0"/>
              <a:buChar char="•"/>
            </a:pPr>
            <a:r>
              <a:rPr lang="en-US" sz="1600" b="1" dirty="0">
                <a:effectLst/>
                <a:latin typeface="Georgia" panose="02040502050405020303" pitchFamily="18" charset="0"/>
              </a:rPr>
              <a:t>Ureter</a:t>
            </a:r>
            <a:r>
              <a:rPr lang="en-US" sz="1600" dirty="0">
                <a:effectLst/>
                <a:latin typeface="Georgia" panose="02040502050405020303" pitchFamily="18" charset="0"/>
              </a:rPr>
              <a:t>: Tube that carries urine from the kidney to the bladder.</a:t>
            </a:r>
            <a:endParaRPr lang="en-US" sz="1600" dirty="0"/>
          </a:p>
          <a:p>
            <a:pPr>
              <a:buFont typeface="Arial" panose="020B0604020202020204" pitchFamily="34" charset="0"/>
              <a:buChar char="•"/>
            </a:pPr>
            <a:r>
              <a:rPr lang="en-US" sz="1600" b="1" dirty="0">
                <a:effectLst/>
                <a:latin typeface="Georgia" panose="02040502050405020303" pitchFamily="18" charset="0"/>
              </a:rPr>
              <a:t>Urinary bladder</a:t>
            </a:r>
            <a:r>
              <a:rPr lang="en-US" sz="1600" dirty="0">
                <a:effectLst/>
                <a:latin typeface="Georgia" panose="02040502050405020303" pitchFamily="18" charset="0"/>
              </a:rPr>
              <a:t>: Sac that holds the urine</a:t>
            </a:r>
            <a:endParaRPr lang="en-US" sz="1600" dirty="0"/>
          </a:p>
          <a:p>
            <a:pPr>
              <a:buFont typeface="Arial" panose="020B0604020202020204" pitchFamily="34" charset="0"/>
              <a:buChar char="•"/>
            </a:pPr>
            <a:r>
              <a:rPr lang="en-US" sz="1600" b="1" dirty="0">
                <a:effectLst/>
                <a:latin typeface="Georgia" panose="02040502050405020303" pitchFamily="18" charset="0"/>
              </a:rPr>
              <a:t>Urethra</a:t>
            </a:r>
            <a:r>
              <a:rPr lang="en-US" sz="1600" dirty="0">
                <a:effectLst/>
                <a:latin typeface="Georgia" panose="02040502050405020303" pitchFamily="18" charset="0"/>
              </a:rPr>
              <a:t>: Surgical canal that carries urine to the outside of the body.</a:t>
            </a:r>
            <a:endParaRPr lang="en-US" sz="1600" dirty="0"/>
          </a:p>
          <a:p>
            <a:pPr>
              <a:buFont typeface="Arial" panose="020B0604020202020204" pitchFamily="34" charset="0"/>
              <a:buChar char="•"/>
            </a:pPr>
            <a:r>
              <a:rPr lang="en-US" sz="1600" b="1" dirty="0">
                <a:effectLst/>
                <a:latin typeface="Georgia" panose="02040502050405020303" pitchFamily="18" charset="0"/>
              </a:rPr>
              <a:t>Urine</a:t>
            </a:r>
            <a:r>
              <a:rPr lang="en-US" sz="1600" dirty="0">
                <a:effectLst/>
                <a:latin typeface="Georgia" panose="02040502050405020303" pitchFamily="18" charset="0"/>
              </a:rPr>
              <a:t>: Fluid produced by the kidneys containing water and waste products</a:t>
            </a:r>
            <a:endParaRPr lang="en-US" sz="1600" dirty="0"/>
          </a:p>
          <a:p>
            <a:endParaRPr lang="en-IN" dirty="0"/>
          </a:p>
        </p:txBody>
      </p:sp>
      <p:sp>
        <p:nvSpPr>
          <p:cNvPr id="4" name="Date Placeholder 3">
            <a:extLst>
              <a:ext uri="{FF2B5EF4-FFF2-40B4-BE49-F238E27FC236}">
                <a16:creationId xmlns:a16="http://schemas.microsoft.com/office/drawing/2014/main" id="{4A32BF39-686C-8476-AE2D-8EBC69E2159C}"/>
              </a:ext>
            </a:extLst>
          </p:cNvPr>
          <p:cNvSpPr>
            <a:spLocks noGrp="1"/>
          </p:cNvSpPr>
          <p:nvPr>
            <p:ph type="dt" sz="half" idx="10"/>
          </p:nvPr>
        </p:nvSpPr>
        <p:spPr/>
        <p:txBody>
          <a:bodyPr/>
          <a:lstStyle/>
          <a:p>
            <a:fld id="{C4B49982-2863-45F1-8E63-365C110AA60D}" type="datetime1">
              <a:rPr lang="en-IN" smtClean="0"/>
              <a:t>14/01/2025</a:t>
            </a:fld>
            <a:endParaRPr lang="en-IN"/>
          </a:p>
        </p:txBody>
      </p:sp>
      <p:sp>
        <p:nvSpPr>
          <p:cNvPr id="5" name="Footer Placeholder 4">
            <a:extLst>
              <a:ext uri="{FF2B5EF4-FFF2-40B4-BE49-F238E27FC236}">
                <a16:creationId xmlns:a16="http://schemas.microsoft.com/office/drawing/2014/main" id="{713F2D75-988D-3190-50B4-9830629B30D1}"/>
              </a:ext>
            </a:extLst>
          </p:cNvPr>
          <p:cNvSpPr>
            <a:spLocks noGrp="1"/>
          </p:cNvSpPr>
          <p:nvPr>
            <p:ph type="ftr" sz="quarter" idx="11"/>
          </p:nvPr>
        </p:nvSpPr>
        <p:spPr/>
        <p:txBody>
          <a:bodyPr/>
          <a:lstStyle/>
          <a:p>
            <a:r>
              <a:rPr lang="en-US"/>
              <a:t>Made By Jitender Singh Lamba (CPC, COC, CIC, CPCO)</a:t>
            </a:r>
            <a:endParaRPr lang="en-IN"/>
          </a:p>
        </p:txBody>
      </p:sp>
    </p:spTree>
    <p:extLst>
      <p:ext uri="{BB962C8B-B14F-4D97-AF65-F5344CB8AC3E}">
        <p14:creationId xmlns:p14="http://schemas.microsoft.com/office/powerpoint/2010/main" val="3191529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4CD6D-9185-535D-B9E8-D4D6FEDB0282}"/>
              </a:ext>
            </a:extLst>
          </p:cNvPr>
          <p:cNvSpPr>
            <a:spLocks noGrp="1"/>
          </p:cNvSpPr>
          <p:nvPr>
            <p:ph type="title"/>
          </p:nvPr>
        </p:nvSpPr>
        <p:spPr/>
        <p:txBody>
          <a:bodyPr/>
          <a:lstStyle/>
          <a:p>
            <a:pPr algn="ctr"/>
            <a:r>
              <a:rPr lang="en-IN" b="1" dirty="0">
                <a:solidFill>
                  <a:srgbClr val="00B0F0"/>
                </a:solidFill>
              </a:rPr>
              <a:t>Symptomatic Terms</a:t>
            </a:r>
            <a:endParaRPr lang="en-IN" dirty="0">
              <a:solidFill>
                <a:srgbClr val="00B0F0"/>
              </a:solidFill>
            </a:endParaRPr>
          </a:p>
        </p:txBody>
      </p:sp>
      <p:sp>
        <p:nvSpPr>
          <p:cNvPr id="3" name="Content Placeholder 2">
            <a:extLst>
              <a:ext uri="{FF2B5EF4-FFF2-40B4-BE49-F238E27FC236}">
                <a16:creationId xmlns:a16="http://schemas.microsoft.com/office/drawing/2014/main" id="{48C2E05E-0522-9586-33D2-A917AA5CDFCF}"/>
              </a:ext>
            </a:extLst>
          </p:cNvPr>
          <p:cNvSpPr>
            <a:spLocks noGrp="1"/>
          </p:cNvSpPr>
          <p:nvPr>
            <p:ph idx="1"/>
          </p:nvPr>
        </p:nvSpPr>
        <p:spPr/>
        <p:txBody>
          <a:bodyPr>
            <a:normAutofit fontScale="92500" lnSpcReduction="20000"/>
          </a:bodyPr>
          <a:lstStyle/>
          <a:p>
            <a:pPr>
              <a:buFont typeface="Arial" panose="020B0604020202020204" pitchFamily="34" charset="0"/>
              <a:buChar char="•"/>
            </a:pPr>
            <a:r>
              <a:rPr lang="en-IN" sz="1900" b="1" dirty="0"/>
              <a:t>Anuresis</a:t>
            </a:r>
            <a:r>
              <a:rPr lang="en-IN" sz="1900" dirty="0"/>
              <a:t>: No output of urine</a:t>
            </a:r>
          </a:p>
          <a:p>
            <a:pPr>
              <a:buFont typeface="Arial" panose="020B0604020202020204" pitchFamily="34" charset="0"/>
              <a:buChar char="•"/>
            </a:pPr>
            <a:r>
              <a:rPr lang="en-IN" sz="1900" b="1" dirty="0">
                <a:effectLst/>
                <a:latin typeface="Georgia" panose="02040502050405020303" pitchFamily="18" charset="0"/>
              </a:rPr>
              <a:t>Dysuria</a:t>
            </a:r>
            <a:r>
              <a:rPr lang="en-IN" sz="1900" dirty="0">
                <a:effectLst/>
                <a:latin typeface="Georgia" panose="02040502050405020303" pitchFamily="18" charset="0"/>
              </a:rPr>
              <a:t>: Painful urination</a:t>
            </a:r>
            <a:endParaRPr lang="en-IN" sz="1900" dirty="0"/>
          </a:p>
          <a:p>
            <a:pPr>
              <a:buFont typeface="Arial" panose="020B0604020202020204" pitchFamily="34" charset="0"/>
              <a:buChar char="•"/>
            </a:pPr>
            <a:r>
              <a:rPr lang="en-IN" sz="1900" b="1" dirty="0">
                <a:effectLst/>
                <a:latin typeface="Georgia" panose="02040502050405020303" pitchFamily="18" charset="0"/>
              </a:rPr>
              <a:t>Nocturnal enuresis</a:t>
            </a:r>
            <a:r>
              <a:rPr lang="en-IN" sz="1900" dirty="0">
                <a:effectLst/>
                <a:latin typeface="Georgia" panose="02040502050405020303" pitchFamily="18" charset="0"/>
              </a:rPr>
              <a:t>: Bed wetting during sleep</a:t>
            </a:r>
            <a:endParaRPr lang="en-IN" sz="1900" dirty="0"/>
          </a:p>
          <a:p>
            <a:pPr>
              <a:buFont typeface="Arial" panose="020B0604020202020204" pitchFamily="34" charset="0"/>
              <a:buChar char="•"/>
            </a:pPr>
            <a:r>
              <a:rPr lang="en-IN" sz="1900" b="1" dirty="0">
                <a:effectLst/>
                <a:latin typeface="Georgia" panose="02040502050405020303" pitchFamily="18" charset="0"/>
              </a:rPr>
              <a:t>Haematuria</a:t>
            </a:r>
            <a:r>
              <a:rPr lang="en-IN" sz="1900" dirty="0">
                <a:effectLst/>
                <a:latin typeface="Georgia" panose="02040502050405020303" pitchFamily="18" charset="0"/>
              </a:rPr>
              <a:t>: Presence of blood in the urine</a:t>
            </a:r>
            <a:endParaRPr lang="en-IN" sz="1900" dirty="0"/>
          </a:p>
          <a:p>
            <a:pPr>
              <a:buFont typeface="Arial" panose="020B0604020202020204" pitchFamily="34" charset="0"/>
              <a:buChar char="•"/>
            </a:pPr>
            <a:r>
              <a:rPr lang="en-IN" sz="1900" b="1" dirty="0">
                <a:effectLst/>
                <a:latin typeface="Georgia" panose="02040502050405020303" pitchFamily="18" charset="0"/>
              </a:rPr>
              <a:t>Incontinence</a:t>
            </a:r>
            <a:r>
              <a:rPr lang="en-IN" sz="1900" dirty="0">
                <a:effectLst/>
                <a:latin typeface="Georgia" panose="02040502050405020303" pitchFamily="18" charset="0"/>
              </a:rPr>
              <a:t>: Involuntary discharge of urine, </a:t>
            </a:r>
            <a:r>
              <a:rPr lang="en-IN" sz="1900" dirty="0" err="1">
                <a:effectLst/>
                <a:latin typeface="Georgia" panose="02040502050405020303" pitchFamily="18" charset="0"/>
              </a:rPr>
              <a:t>feces</a:t>
            </a:r>
            <a:r>
              <a:rPr lang="en-IN" sz="1900" dirty="0">
                <a:effectLst/>
                <a:latin typeface="Georgia" panose="02040502050405020303" pitchFamily="18" charset="0"/>
              </a:rPr>
              <a:t>  or semen</a:t>
            </a:r>
            <a:endParaRPr lang="en-IN" sz="1900" dirty="0"/>
          </a:p>
          <a:p>
            <a:pPr>
              <a:buFont typeface="Arial" panose="020B0604020202020204" pitchFamily="34" charset="0"/>
              <a:buChar char="•"/>
            </a:pPr>
            <a:r>
              <a:rPr lang="en-IN" sz="1900" b="1" dirty="0">
                <a:effectLst/>
                <a:latin typeface="Georgia" panose="02040502050405020303" pitchFamily="18" charset="0"/>
              </a:rPr>
              <a:t>Nocturia</a:t>
            </a:r>
            <a:r>
              <a:rPr lang="en-IN" sz="1900" dirty="0">
                <a:effectLst/>
                <a:latin typeface="Georgia" panose="02040502050405020303" pitchFamily="18" charset="0"/>
              </a:rPr>
              <a:t>: Urination at night</a:t>
            </a:r>
            <a:endParaRPr lang="en-IN" sz="1900" dirty="0"/>
          </a:p>
          <a:p>
            <a:pPr>
              <a:buFont typeface="Arial" panose="020B0604020202020204" pitchFamily="34" charset="0"/>
              <a:buChar char="•"/>
            </a:pPr>
            <a:r>
              <a:rPr lang="en-IN" sz="1900" b="1" dirty="0">
                <a:effectLst/>
                <a:latin typeface="Georgia" panose="02040502050405020303" pitchFamily="18" charset="0"/>
              </a:rPr>
              <a:t>Nephritis</a:t>
            </a:r>
            <a:r>
              <a:rPr lang="en-IN" sz="1900" dirty="0">
                <a:effectLst/>
                <a:latin typeface="Georgia" panose="02040502050405020303" pitchFamily="18" charset="0"/>
              </a:rPr>
              <a:t>: Inflammation of the kidney</a:t>
            </a:r>
            <a:endParaRPr lang="en-IN" sz="1900" dirty="0"/>
          </a:p>
          <a:p>
            <a:pPr>
              <a:buFont typeface="Arial" panose="020B0604020202020204" pitchFamily="34" charset="0"/>
              <a:buChar char="•"/>
            </a:pPr>
            <a:r>
              <a:rPr lang="en-IN" sz="1900" b="1" dirty="0">
                <a:effectLst/>
                <a:latin typeface="Georgia" panose="02040502050405020303" pitchFamily="18" charset="0"/>
              </a:rPr>
              <a:t>Cystitis</a:t>
            </a:r>
            <a:r>
              <a:rPr lang="en-IN" sz="1900" dirty="0">
                <a:effectLst/>
                <a:latin typeface="Georgia" panose="02040502050405020303" pitchFamily="18" charset="0"/>
              </a:rPr>
              <a:t>: Inflammation of the bladder</a:t>
            </a:r>
            <a:endParaRPr lang="en-IN" sz="1900" dirty="0"/>
          </a:p>
          <a:p>
            <a:pPr>
              <a:buFont typeface="Arial" panose="020B0604020202020204" pitchFamily="34" charset="0"/>
              <a:buChar char="•"/>
            </a:pPr>
            <a:r>
              <a:rPr lang="en-IN" sz="1900" b="1" dirty="0">
                <a:effectLst/>
                <a:latin typeface="Georgia" panose="02040502050405020303" pitchFamily="18" charset="0"/>
              </a:rPr>
              <a:t>Urethritis</a:t>
            </a:r>
            <a:r>
              <a:rPr lang="en-IN" sz="1900" dirty="0">
                <a:effectLst/>
                <a:latin typeface="Georgia" panose="02040502050405020303" pitchFamily="18" charset="0"/>
              </a:rPr>
              <a:t>: Inflammation of the urethra</a:t>
            </a:r>
            <a:endParaRPr lang="en-IN" sz="1900" dirty="0"/>
          </a:p>
          <a:p>
            <a:pPr>
              <a:buFont typeface="Arial" panose="020B0604020202020204" pitchFamily="34" charset="0"/>
              <a:buChar char="•"/>
            </a:pPr>
            <a:r>
              <a:rPr lang="en-IN" sz="1900" b="1" dirty="0">
                <a:effectLst/>
                <a:latin typeface="Georgia" panose="02040502050405020303" pitchFamily="18" charset="0"/>
              </a:rPr>
              <a:t>UTI</a:t>
            </a:r>
            <a:r>
              <a:rPr lang="en-IN" sz="1900" dirty="0">
                <a:effectLst/>
                <a:latin typeface="Georgia" panose="02040502050405020303" pitchFamily="18" charset="0"/>
              </a:rPr>
              <a:t>: Urinary Tract Infection especially bacteria found in urethra, bladder.</a:t>
            </a:r>
            <a:endParaRPr lang="en-IN" sz="1900" dirty="0"/>
          </a:p>
          <a:p>
            <a:pPr>
              <a:buFont typeface="Arial" panose="020B0604020202020204" pitchFamily="34" charset="0"/>
              <a:buChar char="•"/>
            </a:pPr>
            <a:r>
              <a:rPr lang="en-IN" sz="1900" b="1" dirty="0">
                <a:effectLst/>
                <a:latin typeface="Georgia" panose="02040502050405020303" pitchFamily="18" charset="0"/>
              </a:rPr>
              <a:t>BUN</a:t>
            </a:r>
            <a:r>
              <a:rPr lang="en-IN" sz="1900" dirty="0">
                <a:effectLst/>
                <a:latin typeface="Georgia" panose="02040502050405020303" pitchFamily="18" charset="0"/>
              </a:rPr>
              <a:t>: Blood Urea Nitrogen</a:t>
            </a:r>
            <a:endParaRPr lang="en-IN" sz="1900" dirty="0"/>
          </a:p>
          <a:p>
            <a:endParaRPr lang="en-IN" dirty="0"/>
          </a:p>
        </p:txBody>
      </p:sp>
      <p:sp>
        <p:nvSpPr>
          <p:cNvPr id="4" name="Date Placeholder 3">
            <a:extLst>
              <a:ext uri="{FF2B5EF4-FFF2-40B4-BE49-F238E27FC236}">
                <a16:creationId xmlns:a16="http://schemas.microsoft.com/office/drawing/2014/main" id="{25D33187-52A9-F7DF-C966-BA02A316A4AC}"/>
              </a:ext>
            </a:extLst>
          </p:cNvPr>
          <p:cNvSpPr>
            <a:spLocks noGrp="1"/>
          </p:cNvSpPr>
          <p:nvPr>
            <p:ph type="dt" sz="half" idx="10"/>
          </p:nvPr>
        </p:nvSpPr>
        <p:spPr/>
        <p:txBody>
          <a:bodyPr/>
          <a:lstStyle/>
          <a:p>
            <a:fld id="{9F0F46CC-33B2-4C0E-A3F7-51B976B5B550}" type="datetime1">
              <a:rPr lang="en-IN" smtClean="0"/>
              <a:t>14/01/2025</a:t>
            </a:fld>
            <a:endParaRPr lang="en-IN"/>
          </a:p>
        </p:txBody>
      </p:sp>
      <p:sp>
        <p:nvSpPr>
          <p:cNvPr id="5" name="Footer Placeholder 4">
            <a:extLst>
              <a:ext uri="{FF2B5EF4-FFF2-40B4-BE49-F238E27FC236}">
                <a16:creationId xmlns:a16="http://schemas.microsoft.com/office/drawing/2014/main" id="{6F0923BF-D82A-ED42-2A2D-FA9E129998D4}"/>
              </a:ext>
            </a:extLst>
          </p:cNvPr>
          <p:cNvSpPr>
            <a:spLocks noGrp="1"/>
          </p:cNvSpPr>
          <p:nvPr>
            <p:ph type="ftr" sz="quarter" idx="11"/>
          </p:nvPr>
        </p:nvSpPr>
        <p:spPr/>
        <p:txBody>
          <a:bodyPr/>
          <a:lstStyle/>
          <a:p>
            <a:r>
              <a:rPr lang="en-US"/>
              <a:t>Made By Jitender Singh Lamba (CPC, COC, CIC, CPCO)</a:t>
            </a:r>
            <a:endParaRPr lang="en-IN"/>
          </a:p>
        </p:txBody>
      </p:sp>
    </p:spTree>
    <p:extLst>
      <p:ext uri="{BB962C8B-B14F-4D97-AF65-F5344CB8AC3E}">
        <p14:creationId xmlns:p14="http://schemas.microsoft.com/office/powerpoint/2010/main" val="854885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2BA0E-5CC7-7417-10F1-C14E21DD3EB0}"/>
              </a:ext>
            </a:extLst>
          </p:cNvPr>
          <p:cNvSpPr>
            <a:spLocks noGrp="1"/>
          </p:cNvSpPr>
          <p:nvPr>
            <p:ph type="title"/>
          </p:nvPr>
        </p:nvSpPr>
        <p:spPr/>
        <p:txBody>
          <a:bodyPr/>
          <a:lstStyle/>
          <a:p>
            <a:pPr algn="ctr"/>
            <a:r>
              <a:rPr lang="en-IN" b="1" dirty="0">
                <a:solidFill>
                  <a:srgbClr val="00B0F0"/>
                </a:solidFill>
              </a:rPr>
              <a:t>Operative Terms</a:t>
            </a:r>
            <a:endParaRPr lang="en-IN" dirty="0">
              <a:solidFill>
                <a:srgbClr val="00B0F0"/>
              </a:solidFill>
            </a:endParaRPr>
          </a:p>
        </p:txBody>
      </p:sp>
      <p:sp>
        <p:nvSpPr>
          <p:cNvPr id="3" name="Content Placeholder 2">
            <a:extLst>
              <a:ext uri="{FF2B5EF4-FFF2-40B4-BE49-F238E27FC236}">
                <a16:creationId xmlns:a16="http://schemas.microsoft.com/office/drawing/2014/main" id="{6A2B13C3-BE57-97F2-6310-99BCFC5B7D31}"/>
              </a:ext>
            </a:extLst>
          </p:cNvPr>
          <p:cNvSpPr>
            <a:spLocks noGrp="1"/>
          </p:cNvSpPr>
          <p:nvPr>
            <p:ph idx="1"/>
          </p:nvPr>
        </p:nvSpPr>
        <p:spPr/>
        <p:txBody>
          <a:bodyPr>
            <a:normAutofit/>
          </a:bodyPr>
          <a:lstStyle/>
          <a:p>
            <a:r>
              <a:rPr lang="en-US" sz="1600" b="1" dirty="0"/>
              <a:t>Nephrotomy</a:t>
            </a:r>
            <a:r>
              <a:rPr lang="en-US" sz="1600" dirty="0"/>
              <a:t>: Incision into the kidney</a:t>
            </a:r>
          </a:p>
          <a:p>
            <a:r>
              <a:rPr lang="en-US" sz="1600" b="1" dirty="0"/>
              <a:t>Nephrorrhaphy</a:t>
            </a:r>
            <a:r>
              <a:rPr lang="en-US" sz="1600" dirty="0"/>
              <a:t>: Suture of an injured kidney</a:t>
            </a:r>
          </a:p>
          <a:p>
            <a:r>
              <a:rPr lang="en-US" sz="1600" b="1" dirty="0"/>
              <a:t>Nephrolithotomy</a:t>
            </a:r>
            <a:r>
              <a:rPr lang="en-US" sz="1600" dirty="0"/>
              <a:t>: Incision into the kidney for the removal of stones</a:t>
            </a:r>
          </a:p>
          <a:p>
            <a:r>
              <a:rPr lang="en-US" sz="1600" b="1" dirty="0"/>
              <a:t>Nephrectomy</a:t>
            </a:r>
            <a:r>
              <a:rPr lang="en-US" sz="1600" dirty="0"/>
              <a:t>: Excision of a kidney</a:t>
            </a:r>
          </a:p>
          <a:p>
            <a:r>
              <a:rPr lang="en-US" sz="1600" b="1" dirty="0"/>
              <a:t>ESWL</a:t>
            </a:r>
            <a:r>
              <a:rPr lang="en-US" sz="1600" dirty="0"/>
              <a:t>: Extracorporeal Shock wave lithotripsy </a:t>
            </a:r>
          </a:p>
          <a:p>
            <a:r>
              <a:rPr lang="en-US" sz="1600" b="1" dirty="0"/>
              <a:t>Dialysis</a:t>
            </a:r>
            <a:r>
              <a:rPr lang="en-US" sz="1600" dirty="0"/>
              <a:t>: Method of filtering impurities from the blood to replace the function of one of both kidneys due to renal failure.</a:t>
            </a:r>
          </a:p>
          <a:p>
            <a:r>
              <a:rPr lang="en-US" sz="1600" b="1" dirty="0"/>
              <a:t>Hemodialysis</a:t>
            </a:r>
            <a:r>
              <a:rPr lang="en-US" sz="1600" dirty="0"/>
              <a:t>: Method to remove impurities by pumping the patient blood through a dialyzer, the specialized filter of the artificial kidney machine </a:t>
            </a:r>
          </a:p>
          <a:p>
            <a:endParaRPr lang="en-IN" dirty="0"/>
          </a:p>
        </p:txBody>
      </p:sp>
      <p:sp>
        <p:nvSpPr>
          <p:cNvPr id="4" name="Date Placeholder 3">
            <a:extLst>
              <a:ext uri="{FF2B5EF4-FFF2-40B4-BE49-F238E27FC236}">
                <a16:creationId xmlns:a16="http://schemas.microsoft.com/office/drawing/2014/main" id="{C28DE10F-04AA-1DC8-DA1C-02FE745FED5C}"/>
              </a:ext>
            </a:extLst>
          </p:cNvPr>
          <p:cNvSpPr>
            <a:spLocks noGrp="1"/>
          </p:cNvSpPr>
          <p:nvPr>
            <p:ph type="dt" sz="half" idx="10"/>
          </p:nvPr>
        </p:nvSpPr>
        <p:spPr/>
        <p:txBody>
          <a:bodyPr/>
          <a:lstStyle/>
          <a:p>
            <a:fld id="{8D90A1CD-5C98-4F28-9A22-8E0C7DEAE07A}" type="datetime1">
              <a:rPr lang="en-IN" smtClean="0"/>
              <a:t>14/01/2025</a:t>
            </a:fld>
            <a:endParaRPr lang="en-IN"/>
          </a:p>
        </p:txBody>
      </p:sp>
      <p:sp>
        <p:nvSpPr>
          <p:cNvPr id="5" name="Footer Placeholder 4">
            <a:extLst>
              <a:ext uri="{FF2B5EF4-FFF2-40B4-BE49-F238E27FC236}">
                <a16:creationId xmlns:a16="http://schemas.microsoft.com/office/drawing/2014/main" id="{DFB84C01-5AB3-D8D0-A0A5-39A70F5042F1}"/>
              </a:ext>
            </a:extLst>
          </p:cNvPr>
          <p:cNvSpPr>
            <a:spLocks noGrp="1"/>
          </p:cNvSpPr>
          <p:nvPr>
            <p:ph type="ftr" sz="quarter" idx="11"/>
          </p:nvPr>
        </p:nvSpPr>
        <p:spPr/>
        <p:txBody>
          <a:bodyPr/>
          <a:lstStyle/>
          <a:p>
            <a:r>
              <a:rPr lang="en-US"/>
              <a:t>Made By Jitender Singh Lamba (CPC, COC, CIC, CPCO)</a:t>
            </a:r>
            <a:endParaRPr lang="en-IN"/>
          </a:p>
        </p:txBody>
      </p:sp>
    </p:spTree>
    <p:extLst>
      <p:ext uri="{BB962C8B-B14F-4D97-AF65-F5344CB8AC3E}">
        <p14:creationId xmlns:p14="http://schemas.microsoft.com/office/powerpoint/2010/main" val="419459197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TotalTime>
  <Words>380</Words>
  <Application>Microsoft Office PowerPoint</Application>
  <PresentationFormat>Widescreen</PresentationFormat>
  <Paragraphs>38</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Georgia</vt:lpstr>
      <vt:lpstr>Trebuchet MS</vt:lpstr>
      <vt:lpstr>Wingdings 3</vt:lpstr>
      <vt:lpstr>Facet</vt:lpstr>
      <vt:lpstr>The Urinary System</vt:lpstr>
      <vt:lpstr>   Anatomical Terms:</vt:lpstr>
      <vt:lpstr>Symptomatic Terms</vt:lpstr>
      <vt:lpstr>Operative Terms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Jitender Singh</dc:creator>
  <cp:lastModifiedBy>Jitender Singh</cp:lastModifiedBy>
  <cp:revision>1</cp:revision>
  <dcterms:created xsi:type="dcterms:W3CDTF">2025-01-14T12:26:10Z</dcterms:created>
  <dcterms:modified xsi:type="dcterms:W3CDTF">2025-01-14T12:27:52Z</dcterms:modified>
</cp:coreProperties>
</file>